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8" r:id="rId1"/>
  </p:sldMasterIdLst>
  <p:notesMasterIdLst>
    <p:notesMasterId r:id="rId23"/>
  </p:notesMasterIdLst>
  <p:handoutMasterIdLst>
    <p:handoutMasterId r:id="rId24"/>
  </p:handoutMasterIdLst>
  <p:sldIdLst>
    <p:sldId id="2561" r:id="rId2"/>
    <p:sldId id="2562" r:id="rId3"/>
    <p:sldId id="2587" r:id="rId4"/>
    <p:sldId id="2572" r:id="rId5"/>
    <p:sldId id="2565" r:id="rId6"/>
    <p:sldId id="2589" r:id="rId7"/>
    <p:sldId id="2567" r:id="rId8"/>
    <p:sldId id="2588" r:id="rId9"/>
    <p:sldId id="2563" r:id="rId10"/>
    <p:sldId id="2564" r:id="rId11"/>
    <p:sldId id="2568" r:id="rId12"/>
    <p:sldId id="2591" r:id="rId13"/>
    <p:sldId id="2566" r:id="rId14"/>
    <p:sldId id="2569" r:id="rId15"/>
    <p:sldId id="2592" r:id="rId16"/>
    <p:sldId id="2574" r:id="rId17"/>
    <p:sldId id="2571" r:id="rId18"/>
    <p:sldId id="2583" r:id="rId19"/>
    <p:sldId id="2573" r:id="rId20"/>
    <p:sldId id="2586" r:id="rId21"/>
    <p:sldId id="2593" r:id="rId2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avoir-vivre i etykieta w Kole Gospodyń Wiejskich: Z klasą, z humorem i z siłą kobiet" id="{5D1B3C95-F06D-4136-9820-E3AC8EC738D2}">
          <p14:sldIdLst>
            <p14:sldId id="2561"/>
            <p14:sldId id="2562"/>
          </p14:sldIdLst>
        </p14:section>
        <p14:section name="Wprowadzenie do savoir-vivre i etykiety" id="{C35AD2E6-E024-4471-97B9-7DD5DFF9EA96}">
          <p14:sldIdLst>
            <p14:sldId id="2587"/>
            <p14:sldId id="2572"/>
            <p14:sldId id="2565"/>
            <p14:sldId id="2589"/>
            <p14:sldId id="2567"/>
            <p14:sldId id="2588"/>
            <p14:sldId id="2563"/>
            <p14:sldId id="2564"/>
            <p14:sldId id="2568"/>
            <p14:sldId id="2591"/>
            <p14:sldId id="2566"/>
          </p14:sldIdLst>
        </p14:section>
        <p14:section name="Historia i rola Kół Gospodyń Wiejskich" id="{1215697F-6679-4C14-A300-559108276D10}">
          <p14:sldIdLst>
            <p14:sldId id="2569"/>
            <p14:sldId id="2592"/>
            <p14:sldId id="2574"/>
            <p14:sldId id="2571"/>
            <p14:sldId id="2583"/>
            <p14:sldId id="2573"/>
          </p14:sldIdLst>
        </p14:section>
        <p14:section name="Konkluzja" id="{3260FD82-04EB-455A-A2FC-085F39D5E000}">
          <p14:sldIdLst>
            <p14:sldId id="2586"/>
            <p14:sldId id="259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2" autoAdjust="0"/>
    <p:restoredTop sz="90436" autoAdjust="0"/>
  </p:normalViewPr>
  <p:slideViewPr>
    <p:cSldViewPr snapToGrid="0">
      <p:cViewPr varScale="1">
        <p:scale>
          <a:sx n="101" d="100"/>
          <a:sy n="101" d="100"/>
        </p:scale>
        <p:origin x="978" y="1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2592" y="39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D4CC4A-404C-48C0-B42D-8D31AF860570}" type="doc">
      <dgm:prSet loTypeId="urn:microsoft.com/office/officeart/2024/3/layout/verticalVisualTextBlock1" loCatId="Picture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pl-PL"/>
        </a:p>
      </dgm:t>
    </dgm:pt>
    <dgm:pt modelId="{57B72CD6-5BB8-4587-9D4C-22F754FDA925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l-PL" b="1" dirty="0">
              <a:solidFill>
                <a:schemeClr val="tx1"/>
              </a:solidFill>
            </a:rPr>
            <a:t>Szacunek działa w obie strony – niezależnie od wieku.</a:t>
          </a:r>
          <a:endParaRPr lang="pl-PL" dirty="0">
            <a:solidFill>
              <a:schemeClr val="tx1"/>
            </a:solidFill>
          </a:endParaRPr>
        </a:p>
      </dgm:t>
    </dgm:pt>
    <dgm:pt modelId="{930E1711-B064-48B3-A954-12EDD06F5CAD}" type="parTrans" cxnId="{92A2555A-7D89-4D45-92C6-8B140C7F89B0}">
      <dgm:prSet/>
      <dgm:spPr/>
      <dgm:t>
        <a:bodyPr/>
        <a:lstStyle/>
        <a:p>
          <a:endParaRPr lang="pl-PL"/>
        </a:p>
      </dgm:t>
    </dgm:pt>
    <dgm:pt modelId="{8181696E-D347-4635-83D3-55DDFBE7AF61}" type="sibTrans" cxnId="{92A2555A-7D89-4D45-92C6-8B140C7F89B0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pl-PL"/>
        </a:p>
      </dgm:t>
    </dgm:pt>
    <dgm:pt modelId="{CD7B4840-0F8C-4A12-98F8-734C528F35D2}">
      <dgm:prSet custT="1"/>
      <dgm:spPr/>
      <dgm:t>
        <a:bodyPr/>
        <a:lstStyle/>
        <a:p>
          <a:pPr algn="l">
            <a:lnSpc>
              <a:spcPct val="100000"/>
            </a:lnSpc>
          </a:pPr>
          <a:endParaRPr lang="pl-PL" sz="1400" dirty="0"/>
        </a:p>
        <a:p>
          <a:pPr algn="ctr">
            <a:lnSpc>
              <a:spcPct val="100000"/>
            </a:lnSpc>
          </a:pPr>
          <a:r>
            <a:rPr lang="pl-PL" sz="2000" dirty="0"/>
            <a:t>Młodzi oczekują tego samego, czego my – bycia </a:t>
          </a:r>
          <a:r>
            <a:rPr lang="pl-PL" sz="2000" b="1" u="sng" dirty="0">
              <a:solidFill>
                <a:schemeClr val="accent1"/>
              </a:solidFill>
            </a:rPr>
            <a:t>wysłuchanym i traktowanym poważnie</a:t>
          </a:r>
          <a:endParaRPr lang="pl-PL" sz="2000" dirty="0"/>
        </a:p>
      </dgm:t>
    </dgm:pt>
    <dgm:pt modelId="{5BB056C5-485A-4332-870C-19CF9584A36B}" type="parTrans" cxnId="{0EA1B0A4-4AEB-4177-9E67-538FAAEC4CB1}">
      <dgm:prSet/>
      <dgm:spPr/>
      <dgm:t>
        <a:bodyPr/>
        <a:lstStyle/>
        <a:p>
          <a:endParaRPr lang="pl-PL"/>
        </a:p>
      </dgm:t>
    </dgm:pt>
    <dgm:pt modelId="{4B533B4F-0EA0-4D8B-AE7F-24E04995876B}" type="sibTrans" cxnId="{0EA1B0A4-4AEB-4177-9E67-538FAAEC4CB1}">
      <dgm:prSet/>
      <dgm:spPr/>
      <dgm:t>
        <a:bodyPr/>
        <a:lstStyle/>
        <a:p>
          <a:endParaRPr lang="pl-PL"/>
        </a:p>
      </dgm:t>
    </dgm:pt>
    <dgm:pt modelId="{3D254FAE-9CBE-412E-B985-D2D021F205ED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l-PL" b="1" dirty="0">
              <a:solidFill>
                <a:schemeClr val="tx1"/>
              </a:solidFill>
            </a:rPr>
            <a:t>Ciekawość i tolerancja zamiast krytyki</a:t>
          </a:r>
        </a:p>
      </dgm:t>
    </dgm:pt>
    <dgm:pt modelId="{084CDF0D-EF72-46F3-BFC3-6D9CF6536A97}" type="parTrans" cxnId="{6081044A-7B47-4206-9AD7-66444FAE25D7}">
      <dgm:prSet/>
      <dgm:spPr/>
      <dgm:t>
        <a:bodyPr/>
        <a:lstStyle/>
        <a:p>
          <a:endParaRPr lang="pl-PL"/>
        </a:p>
      </dgm:t>
    </dgm:pt>
    <dgm:pt modelId="{22E5133D-249C-426B-95C1-FF73303B4CFD}" type="sibTrans" cxnId="{6081044A-7B47-4206-9AD7-66444FAE25D7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pl-PL"/>
        </a:p>
      </dgm:t>
    </dgm:pt>
    <dgm:pt modelId="{CD61EA15-259B-47BE-8D5E-4572A8C675AD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pl-PL" sz="2000" dirty="0"/>
            <a:t>Nowe słowa, aplikacje, wygląd – to nie powód do śmiechu, tylko zaproszenie do rozmowy. </a:t>
          </a:r>
        </a:p>
        <a:p>
          <a:pPr algn="ctr">
            <a:lnSpc>
              <a:spcPct val="100000"/>
            </a:lnSpc>
          </a:pPr>
          <a:r>
            <a:rPr lang="pl-PL" sz="2000" b="1" i="1" dirty="0">
              <a:solidFill>
                <a:schemeClr val="accent1"/>
              </a:solidFill>
            </a:rPr>
            <a:t>Pokaż mi  - Wytłumacz</a:t>
          </a:r>
          <a:endParaRPr lang="pl-PL" sz="2000" b="1" dirty="0">
            <a:solidFill>
              <a:schemeClr val="accent1"/>
            </a:solidFill>
          </a:endParaRPr>
        </a:p>
      </dgm:t>
    </dgm:pt>
    <dgm:pt modelId="{54EB0150-9893-4385-AEF1-102A99A69043}" type="parTrans" cxnId="{A858B637-1EE3-4923-8639-5A3E6F8F95A8}">
      <dgm:prSet/>
      <dgm:spPr/>
      <dgm:t>
        <a:bodyPr/>
        <a:lstStyle/>
        <a:p>
          <a:endParaRPr lang="pl-PL"/>
        </a:p>
      </dgm:t>
    </dgm:pt>
    <dgm:pt modelId="{A2E8E952-8A5E-41BE-87A3-EC6CC1E7E2B2}" type="sibTrans" cxnId="{A858B637-1EE3-4923-8639-5A3E6F8F95A8}">
      <dgm:prSet/>
      <dgm:spPr/>
      <dgm:t>
        <a:bodyPr/>
        <a:lstStyle/>
        <a:p>
          <a:endParaRPr lang="pl-PL"/>
        </a:p>
      </dgm:t>
    </dgm:pt>
    <dgm:pt modelId="{D0703D08-9120-4E1A-A414-0F6108160B8A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l-PL" b="1" dirty="0"/>
            <a:t>Empatia i wspólny język serca</a:t>
          </a:r>
        </a:p>
      </dgm:t>
    </dgm:pt>
    <dgm:pt modelId="{4F6E0032-A366-4A98-B4FA-1AFA42FD8E65}" type="parTrans" cxnId="{72275BDF-C13C-418D-BD5E-2EE38F1B1F7F}">
      <dgm:prSet/>
      <dgm:spPr/>
      <dgm:t>
        <a:bodyPr/>
        <a:lstStyle/>
        <a:p>
          <a:endParaRPr lang="pl-PL"/>
        </a:p>
      </dgm:t>
    </dgm:pt>
    <dgm:pt modelId="{277563E1-15C6-4A14-8A08-8349F5960527}" type="sibTrans" cxnId="{72275BDF-C13C-418D-BD5E-2EE38F1B1F7F}">
      <dgm:prSet/>
      <dgm:spPr/>
      <dgm:t>
        <a:bodyPr/>
        <a:lstStyle/>
        <a:p>
          <a:endParaRPr lang="pl-PL"/>
        </a:p>
      </dgm:t>
    </dgm:pt>
    <dgm:pt modelId="{2DCA68BC-DCD4-45EE-86FA-B3868FD9796B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pl-PL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venir Next LT Pro Light"/>
              <a:ea typeface="+mn-ea"/>
              <a:cs typeface="+mn-cs"/>
            </a:rPr>
            <a:t>Nie musimy znać się na technologii, by nawiązać relację. </a:t>
          </a:r>
          <a:r>
            <a:rPr lang="pl-PL" sz="2000" b="1" kern="1200" dirty="0">
              <a:solidFill>
                <a:schemeClr val="accent1"/>
              </a:solidFill>
              <a:latin typeface="Avenir Next LT Pro Light"/>
              <a:ea typeface="+mn-ea"/>
              <a:cs typeface="+mn-cs"/>
            </a:rPr>
            <a:t>Wystarczy otwartość. </a:t>
          </a:r>
        </a:p>
      </dgm:t>
    </dgm:pt>
    <dgm:pt modelId="{416F5327-82AE-461E-BA1B-18815CEC7266}" type="parTrans" cxnId="{B3B2C51A-43BA-4A98-A88C-8ACA2FFC125F}">
      <dgm:prSet/>
      <dgm:spPr/>
      <dgm:t>
        <a:bodyPr/>
        <a:lstStyle/>
        <a:p>
          <a:endParaRPr lang="pl-PL"/>
        </a:p>
      </dgm:t>
    </dgm:pt>
    <dgm:pt modelId="{77A420DF-8B02-41F4-9392-6359438B2F89}" type="sibTrans" cxnId="{B3B2C51A-43BA-4A98-A88C-8ACA2FFC125F}">
      <dgm:prSet/>
      <dgm:spPr/>
      <dgm:t>
        <a:bodyPr/>
        <a:lstStyle/>
        <a:p>
          <a:endParaRPr lang="pl-PL"/>
        </a:p>
      </dgm:t>
    </dgm:pt>
    <dgm:pt modelId="{0163E3DC-5D59-4125-B76A-1AF625371802}" type="pres">
      <dgm:prSet presAssocID="{EED4CC4A-404C-48C0-B42D-8D31AF860570}" presName="Root" presStyleCnt="0">
        <dgm:presLayoutVars>
          <dgm:dir/>
          <dgm:resizeHandles val="exact"/>
        </dgm:presLayoutVars>
      </dgm:prSet>
      <dgm:spPr/>
    </dgm:pt>
    <dgm:pt modelId="{AE722158-D40D-4EA7-8635-74B100DBCC10}" type="pres">
      <dgm:prSet presAssocID="{57B72CD6-5BB8-4587-9D4C-22F754FDA925}" presName="Composite" presStyleCnt="0"/>
      <dgm:spPr/>
    </dgm:pt>
    <dgm:pt modelId="{A3FE3EF6-67C2-4412-8A74-46C699414529}" type="pres">
      <dgm:prSet presAssocID="{57B72CD6-5BB8-4587-9D4C-22F754FDA925}" presName="Picture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28" r="4617" b="-9"/>
          <a:stretch/>
        </a:blipFill>
      </dgm:spPr>
      <dgm:extLst>
        <a:ext uri="{E40237B7-FDA0-4F09-8148-C483321AD2D9}">
          <dgm14:cNvPr xmlns:dgm14="http://schemas.microsoft.com/office/drawing/2010/diagram" id="0" name="" descr="Kobieta w żółtych ubraniach"/>
        </a:ext>
      </dgm:extLst>
    </dgm:pt>
    <dgm:pt modelId="{06F82F3E-486A-4C7B-9765-235C9D59AA31}" type="pres">
      <dgm:prSet presAssocID="{57B72CD6-5BB8-4587-9D4C-22F754FDA925}" presName="Subtitle" presStyleLbl="revTx" presStyleIdx="0" presStyleCnt="6">
        <dgm:presLayoutVars>
          <dgm:chMax val="0"/>
          <dgm:bulletEnabled/>
        </dgm:presLayoutVars>
      </dgm:prSet>
      <dgm:spPr/>
    </dgm:pt>
    <dgm:pt modelId="{118FCBE7-56ED-4250-9C38-12E36CF83959}" type="pres">
      <dgm:prSet presAssocID="{57B72CD6-5BB8-4587-9D4C-22F754FDA925}" presName="Description" presStyleLbl="revTx" presStyleIdx="1" presStyleCnt="6">
        <dgm:presLayoutVars>
          <dgm:bulletEnabled/>
        </dgm:presLayoutVars>
      </dgm:prSet>
      <dgm:spPr/>
    </dgm:pt>
    <dgm:pt modelId="{C70E1400-A89B-4E90-9C5D-B8CE87BD1B02}" type="pres">
      <dgm:prSet presAssocID="{8181696E-D347-4635-83D3-55DDFBE7AF61}" presName="sibTrans" presStyleLbl="sibTrans2D1" presStyleIdx="0" presStyleCnt="0"/>
      <dgm:spPr/>
    </dgm:pt>
    <dgm:pt modelId="{6937B42C-E4C6-4975-B2D2-47DE5A8C2BAF}" type="pres">
      <dgm:prSet presAssocID="{3D254FAE-9CBE-412E-B985-D2D021F205ED}" presName="Composite" presStyleCnt="0"/>
      <dgm:spPr/>
    </dgm:pt>
    <dgm:pt modelId="{06DBE38E-8D2A-4B26-82DD-09C1555E7B38}" type="pres">
      <dgm:prSet presAssocID="{3D254FAE-9CBE-412E-B985-D2D021F205ED}" presName="Picture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3" r="7312" b="8"/>
          <a:stretch/>
        </a:blipFill>
      </dgm:spPr>
      <dgm:extLst>
        <a:ext uri="{E40237B7-FDA0-4F09-8148-C483321AD2D9}">
          <dgm14:cNvPr xmlns:dgm14="http://schemas.microsoft.com/office/drawing/2010/diagram" id="0" name="" descr="Jest to abstrakcyjna fotografia z bliska uchwytów kilku kolorowych torebek z tkaniny wystawionych na sprzedaż w Playa Del Carmen w Meksyku"/>
        </a:ext>
      </dgm:extLst>
    </dgm:pt>
    <dgm:pt modelId="{F67E40E8-E13B-4286-B464-5A1FF3A114ED}" type="pres">
      <dgm:prSet presAssocID="{3D254FAE-9CBE-412E-B985-D2D021F205ED}" presName="Subtitle" presStyleLbl="revTx" presStyleIdx="2" presStyleCnt="6">
        <dgm:presLayoutVars>
          <dgm:chMax val="0"/>
          <dgm:bulletEnabled/>
        </dgm:presLayoutVars>
      </dgm:prSet>
      <dgm:spPr/>
    </dgm:pt>
    <dgm:pt modelId="{67CC3DCC-1E6F-4682-8059-6EE798995255}" type="pres">
      <dgm:prSet presAssocID="{3D254FAE-9CBE-412E-B985-D2D021F205ED}" presName="Description" presStyleLbl="revTx" presStyleIdx="3" presStyleCnt="6">
        <dgm:presLayoutVars>
          <dgm:bulletEnabled/>
        </dgm:presLayoutVars>
      </dgm:prSet>
      <dgm:spPr/>
    </dgm:pt>
    <dgm:pt modelId="{BE4E0942-6D0A-4BEC-81E5-D2B3231B5811}" type="pres">
      <dgm:prSet presAssocID="{22E5133D-249C-426B-95C1-FF73303B4CFD}" presName="sibTrans" presStyleLbl="sibTrans2D1" presStyleIdx="0" presStyleCnt="0"/>
      <dgm:spPr/>
    </dgm:pt>
    <dgm:pt modelId="{C5713CD8-B515-4170-B70B-6FCF08BB86EF}" type="pres">
      <dgm:prSet presAssocID="{D0703D08-9120-4E1A-A414-0F6108160B8A}" presName="Composite" presStyleCnt="0"/>
      <dgm:spPr/>
    </dgm:pt>
    <dgm:pt modelId="{0D397F40-E001-4179-9A29-19C8FAEFA24F}" type="pres">
      <dgm:prSet presAssocID="{D0703D08-9120-4E1A-A414-0F6108160B8A}" presName="Picture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74" r="19130" b="6"/>
          <a:stretch/>
        </a:blipFill>
      </dgm:spPr>
      <dgm:extLst>
        <a:ext uri="{E40237B7-FDA0-4F09-8148-C483321AD2D9}">
          <dgm14:cNvPr xmlns:dgm14="http://schemas.microsoft.com/office/drawing/2010/diagram" id="0" name="" descr="Rdzenne Amerykanki uczą kobiety"/>
        </a:ext>
      </dgm:extLst>
    </dgm:pt>
    <dgm:pt modelId="{736236D5-F513-4A68-AE28-DC4F6FD66EB5}" type="pres">
      <dgm:prSet presAssocID="{D0703D08-9120-4E1A-A414-0F6108160B8A}" presName="Subtitle" presStyleLbl="revTx" presStyleIdx="4" presStyleCnt="6">
        <dgm:presLayoutVars>
          <dgm:chMax val="0"/>
          <dgm:bulletEnabled/>
        </dgm:presLayoutVars>
      </dgm:prSet>
      <dgm:spPr/>
    </dgm:pt>
    <dgm:pt modelId="{CC0971C5-71D1-4488-BFBB-AD30CE92A1F4}" type="pres">
      <dgm:prSet presAssocID="{D0703D08-9120-4E1A-A414-0F6108160B8A}" presName="Description" presStyleLbl="revTx" presStyleIdx="5" presStyleCnt="6" custScaleY="60964">
        <dgm:presLayoutVars>
          <dgm:bulletEnabled/>
        </dgm:presLayoutVars>
      </dgm:prSet>
      <dgm:spPr/>
    </dgm:pt>
  </dgm:ptLst>
  <dgm:cxnLst>
    <dgm:cxn modelId="{A9F90304-2400-4E2A-970D-58F549EEEBB0}" type="presOf" srcId="{22E5133D-249C-426B-95C1-FF73303B4CFD}" destId="{BE4E0942-6D0A-4BEC-81E5-D2B3231B5811}" srcOrd="0" destOrd="0" presId="urn:microsoft.com/office/officeart/2024/3/layout/verticalVisualTextBlock1"/>
    <dgm:cxn modelId="{B3B2C51A-43BA-4A98-A88C-8ACA2FFC125F}" srcId="{D0703D08-9120-4E1A-A414-0F6108160B8A}" destId="{2DCA68BC-DCD4-45EE-86FA-B3868FD9796B}" srcOrd="0" destOrd="0" parTransId="{416F5327-82AE-461E-BA1B-18815CEC7266}" sibTransId="{77A420DF-8B02-41F4-9392-6359438B2F89}"/>
    <dgm:cxn modelId="{7725F32B-ADF6-4B2D-8656-46084A8F77C7}" type="presOf" srcId="{CD61EA15-259B-47BE-8D5E-4572A8C675AD}" destId="{67CC3DCC-1E6F-4682-8059-6EE798995255}" srcOrd="0" destOrd="0" presId="urn:microsoft.com/office/officeart/2024/3/layout/verticalVisualTextBlock1"/>
    <dgm:cxn modelId="{A858B637-1EE3-4923-8639-5A3E6F8F95A8}" srcId="{3D254FAE-9CBE-412E-B985-D2D021F205ED}" destId="{CD61EA15-259B-47BE-8D5E-4572A8C675AD}" srcOrd="0" destOrd="0" parTransId="{54EB0150-9893-4385-AEF1-102A99A69043}" sibTransId="{A2E8E952-8A5E-41BE-87A3-EC6CC1E7E2B2}"/>
    <dgm:cxn modelId="{6081044A-7B47-4206-9AD7-66444FAE25D7}" srcId="{EED4CC4A-404C-48C0-B42D-8D31AF860570}" destId="{3D254FAE-9CBE-412E-B985-D2D021F205ED}" srcOrd="1" destOrd="0" parTransId="{084CDF0D-EF72-46F3-BFC3-6D9CF6536A97}" sibTransId="{22E5133D-249C-426B-95C1-FF73303B4CFD}"/>
    <dgm:cxn modelId="{35C84270-C32C-4546-B29A-AF78EDE4631D}" type="presOf" srcId="{2DCA68BC-DCD4-45EE-86FA-B3868FD9796B}" destId="{CC0971C5-71D1-4488-BFBB-AD30CE92A1F4}" srcOrd="0" destOrd="0" presId="urn:microsoft.com/office/officeart/2024/3/layout/verticalVisualTextBlock1"/>
    <dgm:cxn modelId="{715A2471-3D98-4C24-9BCD-D008898E594A}" type="presOf" srcId="{3D254FAE-9CBE-412E-B985-D2D021F205ED}" destId="{F67E40E8-E13B-4286-B464-5A1FF3A114ED}" srcOrd="0" destOrd="0" presId="urn:microsoft.com/office/officeart/2024/3/layout/verticalVisualTextBlock1"/>
    <dgm:cxn modelId="{7886A251-0C8B-434C-9AA6-189BE63E1A8F}" type="presOf" srcId="{CD7B4840-0F8C-4A12-98F8-734C528F35D2}" destId="{118FCBE7-56ED-4250-9C38-12E36CF83959}" srcOrd="0" destOrd="0" presId="urn:microsoft.com/office/officeart/2024/3/layout/verticalVisualTextBlock1"/>
    <dgm:cxn modelId="{675C4378-083C-4243-B66E-3A4DCDA08B0C}" type="presOf" srcId="{57B72CD6-5BB8-4587-9D4C-22F754FDA925}" destId="{06F82F3E-486A-4C7B-9765-235C9D59AA31}" srcOrd="0" destOrd="0" presId="urn:microsoft.com/office/officeart/2024/3/layout/verticalVisualTextBlock1"/>
    <dgm:cxn modelId="{92A2555A-7D89-4D45-92C6-8B140C7F89B0}" srcId="{EED4CC4A-404C-48C0-B42D-8D31AF860570}" destId="{57B72CD6-5BB8-4587-9D4C-22F754FDA925}" srcOrd="0" destOrd="0" parTransId="{930E1711-B064-48B3-A954-12EDD06F5CAD}" sibTransId="{8181696E-D347-4635-83D3-55DDFBE7AF61}"/>
    <dgm:cxn modelId="{40D4B35A-FB0A-4754-87D5-BE984C515538}" type="presOf" srcId="{EED4CC4A-404C-48C0-B42D-8D31AF860570}" destId="{0163E3DC-5D59-4125-B76A-1AF625371802}" srcOrd="0" destOrd="0" presId="urn:microsoft.com/office/officeart/2024/3/layout/verticalVisualTextBlock1"/>
    <dgm:cxn modelId="{55965F94-CC4F-4C56-8738-B469A9B48089}" type="presOf" srcId="{D0703D08-9120-4E1A-A414-0F6108160B8A}" destId="{736236D5-F513-4A68-AE28-DC4F6FD66EB5}" srcOrd="0" destOrd="0" presId="urn:microsoft.com/office/officeart/2024/3/layout/verticalVisualTextBlock1"/>
    <dgm:cxn modelId="{0EA1B0A4-4AEB-4177-9E67-538FAAEC4CB1}" srcId="{57B72CD6-5BB8-4587-9D4C-22F754FDA925}" destId="{CD7B4840-0F8C-4A12-98F8-734C528F35D2}" srcOrd="0" destOrd="0" parTransId="{5BB056C5-485A-4332-870C-19CF9584A36B}" sibTransId="{4B533B4F-0EA0-4D8B-AE7F-24E04995876B}"/>
    <dgm:cxn modelId="{72275BDF-C13C-418D-BD5E-2EE38F1B1F7F}" srcId="{EED4CC4A-404C-48C0-B42D-8D31AF860570}" destId="{D0703D08-9120-4E1A-A414-0F6108160B8A}" srcOrd="2" destOrd="0" parTransId="{4F6E0032-A366-4A98-B4FA-1AFA42FD8E65}" sibTransId="{277563E1-15C6-4A14-8A08-8349F5960527}"/>
    <dgm:cxn modelId="{0188CFF6-6544-44B1-BD1E-A3011D60FA61}" type="presOf" srcId="{8181696E-D347-4635-83D3-55DDFBE7AF61}" destId="{C70E1400-A89B-4E90-9C5D-B8CE87BD1B02}" srcOrd="0" destOrd="0" presId="urn:microsoft.com/office/officeart/2024/3/layout/verticalVisualTextBlock1"/>
    <dgm:cxn modelId="{61EF1BCA-123D-414E-8638-56B4B5854C1D}" type="presParOf" srcId="{0163E3DC-5D59-4125-B76A-1AF625371802}" destId="{AE722158-D40D-4EA7-8635-74B100DBCC10}" srcOrd="0" destOrd="0" presId="urn:microsoft.com/office/officeart/2024/3/layout/verticalVisualTextBlock1"/>
    <dgm:cxn modelId="{372AFFDF-CD6B-4DA6-87AF-90AF62CA72CA}" type="presParOf" srcId="{AE722158-D40D-4EA7-8635-74B100DBCC10}" destId="{A3FE3EF6-67C2-4412-8A74-46C699414529}" srcOrd="0" destOrd="0" presId="urn:microsoft.com/office/officeart/2024/3/layout/verticalVisualTextBlock1"/>
    <dgm:cxn modelId="{7DEA69E8-BE4A-4B6A-B62D-6A06B4B5AA22}" type="presParOf" srcId="{AE722158-D40D-4EA7-8635-74B100DBCC10}" destId="{06F82F3E-486A-4C7B-9765-235C9D59AA31}" srcOrd="1" destOrd="0" presId="urn:microsoft.com/office/officeart/2024/3/layout/verticalVisualTextBlock1"/>
    <dgm:cxn modelId="{C61DB940-A1E5-4483-9C77-3EBEC2594F24}" type="presParOf" srcId="{AE722158-D40D-4EA7-8635-74B100DBCC10}" destId="{118FCBE7-56ED-4250-9C38-12E36CF83959}" srcOrd="2" destOrd="0" presId="urn:microsoft.com/office/officeart/2024/3/layout/verticalVisualTextBlock1"/>
    <dgm:cxn modelId="{A9FFC156-7332-44FD-B43F-39C93EF67FDF}" type="presParOf" srcId="{0163E3DC-5D59-4125-B76A-1AF625371802}" destId="{C70E1400-A89B-4E90-9C5D-B8CE87BD1B02}" srcOrd="1" destOrd="0" presId="urn:microsoft.com/office/officeart/2024/3/layout/verticalVisualTextBlock1"/>
    <dgm:cxn modelId="{3D0AA14B-844B-40C9-AC93-859E8816596E}" type="presParOf" srcId="{0163E3DC-5D59-4125-B76A-1AF625371802}" destId="{6937B42C-E4C6-4975-B2D2-47DE5A8C2BAF}" srcOrd="2" destOrd="0" presId="urn:microsoft.com/office/officeart/2024/3/layout/verticalVisualTextBlock1"/>
    <dgm:cxn modelId="{081A0847-8912-4E10-9621-03F7EDFF7E8F}" type="presParOf" srcId="{6937B42C-E4C6-4975-B2D2-47DE5A8C2BAF}" destId="{06DBE38E-8D2A-4B26-82DD-09C1555E7B38}" srcOrd="0" destOrd="0" presId="urn:microsoft.com/office/officeart/2024/3/layout/verticalVisualTextBlock1"/>
    <dgm:cxn modelId="{52475268-337B-46B5-876C-DEF425C8D8A8}" type="presParOf" srcId="{6937B42C-E4C6-4975-B2D2-47DE5A8C2BAF}" destId="{F67E40E8-E13B-4286-B464-5A1FF3A114ED}" srcOrd="1" destOrd="0" presId="urn:microsoft.com/office/officeart/2024/3/layout/verticalVisualTextBlock1"/>
    <dgm:cxn modelId="{219EF309-DC56-4F8C-BE4A-A52D6006BF95}" type="presParOf" srcId="{6937B42C-E4C6-4975-B2D2-47DE5A8C2BAF}" destId="{67CC3DCC-1E6F-4682-8059-6EE798995255}" srcOrd="2" destOrd="0" presId="urn:microsoft.com/office/officeart/2024/3/layout/verticalVisualTextBlock1"/>
    <dgm:cxn modelId="{5312B1CB-1669-49C8-962E-D5C349FC570F}" type="presParOf" srcId="{0163E3DC-5D59-4125-B76A-1AF625371802}" destId="{BE4E0942-6D0A-4BEC-81E5-D2B3231B5811}" srcOrd="3" destOrd="0" presId="urn:microsoft.com/office/officeart/2024/3/layout/verticalVisualTextBlock1"/>
    <dgm:cxn modelId="{099B1EF8-D1A2-4AA4-BDF1-C481BAAC2DBF}" type="presParOf" srcId="{0163E3DC-5D59-4125-B76A-1AF625371802}" destId="{C5713CD8-B515-4170-B70B-6FCF08BB86EF}" srcOrd="4" destOrd="0" presId="urn:microsoft.com/office/officeart/2024/3/layout/verticalVisualTextBlock1"/>
    <dgm:cxn modelId="{9A861D53-F696-4618-AF8B-625CC915DEE1}" type="presParOf" srcId="{C5713CD8-B515-4170-B70B-6FCF08BB86EF}" destId="{0D397F40-E001-4179-9A29-19C8FAEFA24F}" srcOrd="0" destOrd="0" presId="urn:microsoft.com/office/officeart/2024/3/layout/verticalVisualTextBlock1"/>
    <dgm:cxn modelId="{479F82BA-F5CC-4439-BF25-E18BF299A0EF}" type="presParOf" srcId="{C5713CD8-B515-4170-B70B-6FCF08BB86EF}" destId="{736236D5-F513-4A68-AE28-DC4F6FD66EB5}" srcOrd="1" destOrd="0" presId="urn:microsoft.com/office/officeart/2024/3/layout/verticalVisualTextBlock1"/>
    <dgm:cxn modelId="{5BBC8E7E-F016-4BC6-BAE5-9FA33E1F75C8}" type="presParOf" srcId="{C5713CD8-B515-4170-B70B-6FCF08BB86EF}" destId="{CC0971C5-71D1-4488-BFBB-AD30CE92A1F4}" srcOrd="2" destOrd="0" presId="urn:microsoft.com/office/officeart/2024/3/layout/verticalVisualTextBlock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352414-1A8F-41A4-A23C-8C5FF2EA4499}" type="doc">
      <dgm:prSet loTypeId="urn:microsoft.com/office/officeart/2024/3/layout/hArch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F9F6772-9B73-4016-A0AC-09ED4438CB5E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pl-PL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  <a:p>
          <a:pPr>
            <a:lnSpc>
              <a:spcPct val="100000"/>
            </a:lnSpc>
            <a:defRPr b="1"/>
          </a:pPr>
          <a:r>
            <a:rPr lang="pl-P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PO</a:t>
          </a:r>
          <a:r>
            <a: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 </a:t>
          </a:r>
          <a:r>
            <a:rPr lang="pl-P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PIERWSZE</a:t>
          </a:r>
          <a:endParaRPr lang="en-US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CFA2605A-1F2E-497E-8C33-BCBDEDD0894E}" type="parTrans" cxnId="{5F2E7A10-66E9-4A04-B503-F8D9D8A96A33}">
      <dgm:prSet/>
      <dgm:spPr/>
      <dgm:t>
        <a:bodyPr/>
        <a:lstStyle/>
        <a:p>
          <a:endParaRPr lang="en-US"/>
        </a:p>
      </dgm:t>
    </dgm:pt>
    <dgm:pt modelId="{62E8F48F-9853-4067-AFC5-2CEC0E531930}" type="sibTrans" cxnId="{5F2E7A10-66E9-4A04-B503-F8D9D8A96A33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09673FAB-F77B-40E1-8116-627705090CE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l-PL" sz="1400" dirty="0"/>
            <a:t>„</a:t>
          </a:r>
          <a:r>
            <a:rPr lang="pl-PL" sz="1800" dirty="0"/>
            <a:t>Kobieta z zasadami nie potrzebuje korony, by być królową swojej społeczności.”</a:t>
          </a:r>
          <a:endParaRPr lang="en-US" sz="1400" dirty="0"/>
        </a:p>
      </dgm:t>
    </dgm:pt>
    <dgm:pt modelId="{8482A6F2-331E-4889-B2C8-018283C75866}" type="parTrans" cxnId="{6E509558-010C-4AA4-A1F2-834086B579C3}">
      <dgm:prSet/>
      <dgm:spPr/>
      <dgm:t>
        <a:bodyPr/>
        <a:lstStyle/>
        <a:p>
          <a:endParaRPr lang="en-US"/>
        </a:p>
      </dgm:t>
    </dgm:pt>
    <dgm:pt modelId="{7F41DD60-0B6F-45CA-8923-C341DCE406A1}" type="sibTrans" cxnId="{6E509558-010C-4AA4-A1F2-834086B579C3}">
      <dgm:prSet/>
      <dgm:spPr/>
      <dgm:t>
        <a:bodyPr/>
        <a:lstStyle/>
        <a:p>
          <a:endParaRPr lang="en-US"/>
        </a:p>
      </dgm:t>
    </dgm:pt>
    <dgm:pt modelId="{DA91A920-237A-4E5E-8251-0BBAFD9AFE8A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pl-PL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venir Next LT Pro"/>
            <a:ea typeface="+mn-ea"/>
            <a:cs typeface="+mn-cs"/>
          </a:endParaRPr>
        </a:p>
        <a:p>
          <a:pPr>
            <a:lnSpc>
              <a:spcPct val="100000"/>
            </a:lnSpc>
            <a:defRPr b="1"/>
          </a:pPr>
          <a:r>
            <a:rPr lang="pl-PL" b="1" kern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Next LT Pro"/>
              <a:ea typeface="+mn-ea"/>
              <a:cs typeface="+mn-cs"/>
            </a:rPr>
            <a:t>PO</a:t>
          </a:r>
          <a:r>
            <a:rPr lang="pl-PL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Next LT Pro"/>
              <a:ea typeface="+mn-ea"/>
              <a:cs typeface="+mn-cs"/>
            </a:rPr>
            <a:t> </a:t>
          </a:r>
          <a:r>
            <a:rPr lang="pl-PL" b="1" kern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Next LT Pro"/>
              <a:ea typeface="+mn-ea"/>
              <a:cs typeface="+mn-cs"/>
            </a:rPr>
            <a:t>DRUGIE</a:t>
          </a:r>
          <a:endParaRPr lang="en-US" b="1" kern="1200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venir Next LT Pro"/>
            <a:ea typeface="+mn-ea"/>
            <a:cs typeface="+mn-cs"/>
          </a:endParaRPr>
        </a:p>
      </dgm:t>
    </dgm:pt>
    <dgm:pt modelId="{97E2166C-B1CF-4A78-A1B3-E9C91C786C02}" type="parTrans" cxnId="{ECD56CDB-C25A-49D4-835E-22DAFC33F84E}">
      <dgm:prSet/>
      <dgm:spPr/>
      <dgm:t>
        <a:bodyPr/>
        <a:lstStyle/>
        <a:p>
          <a:endParaRPr lang="en-US"/>
        </a:p>
      </dgm:t>
    </dgm:pt>
    <dgm:pt modelId="{C223583B-F6E8-49CD-8481-685F6B11B155}" type="sibTrans" cxnId="{ECD56CDB-C25A-49D4-835E-22DAFC33F84E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15B9E187-53B8-43E0-ACE4-579F97E46B7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l-PL" sz="1800" kern="1200" dirty="0">
              <a:latin typeface="Avenir Next LT Pro Light"/>
              <a:ea typeface="+mn-ea"/>
              <a:cs typeface="+mn-cs"/>
            </a:rPr>
            <a:t>Etykieta to nie zasady z epoki porcelanowych </a:t>
          </a:r>
          <a:r>
            <a:rPr lang="pl-PL" sz="2400" kern="1200" dirty="0">
              <a:latin typeface="Avenir Next LT Pro Light"/>
              <a:ea typeface="+mn-ea"/>
              <a:cs typeface="+mn-cs"/>
            </a:rPr>
            <a:t>filiżanek</a:t>
          </a:r>
          <a:r>
            <a:rPr lang="pl-PL" sz="1800" kern="1200" dirty="0">
              <a:latin typeface="Avenir Next LT Pro Light"/>
              <a:ea typeface="+mn-ea"/>
              <a:cs typeface="+mn-cs"/>
            </a:rPr>
            <a:t> – to codzienna elegancja w słowie, geście i decyzji.”</a:t>
          </a:r>
          <a:endParaRPr lang="en-US" sz="1800" kern="1200" dirty="0">
            <a:latin typeface="Avenir Next LT Pro Light"/>
            <a:ea typeface="+mn-ea"/>
            <a:cs typeface="+mn-cs"/>
          </a:endParaRPr>
        </a:p>
      </dgm:t>
    </dgm:pt>
    <dgm:pt modelId="{C3B281DA-7F7B-48FF-BC41-44A6853EC565}" type="parTrans" cxnId="{D87955BE-8A55-448B-B4E0-BB98EB9C4E8A}">
      <dgm:prSet/>
      <dgm:spPr/>
      <dgm:t>
        <a:bodyPr/>
        <a:lstStyle/>
        <a:p>
          <a:endParaRPr lang="en-US"/>
        </a:p>
      </dgm:t>
    </dgm:pt>
    <dgm:pt modelId="{76D7F784-6A08-4E58-976B-32B06663147D}" type="sibTrans" cxnId="{D87955BE-8A55-448B-B4E0-BB98EB9C4E8A}">
      <dgm:prSet/>
      <dgm:spPr/>
      <dgm:t>
        <a:bodyPr/>
        <a:lstStyle/>
        <a:p>
          <a:endParaRPr lang="en-US"/>
        </a:p>
      </dgm:t>
    </dgm:pt>
    <dgm:pt modelId="{C5BA4EB8-6160-4C8D-8229-B96A8B103B6B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pl-PL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venir Next LT Pro"/>
            <a:ea typeface="+mn-ea"/>
            <a:cs typeface="+mn-cs"/>
          </a:endParaRPr>
        </a:p>
        <a:p>
          <a:pPr>
            <a:lnSpc>
              <a:spcPct val="100000"/>
            </a:lnSpc>
            <a:defRPr b="1"/>
          </a:pPr>
          <a:r>
            <a:rPr lang="pl-PL" b="1" kern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Next LT Pro"/>
              <a:ea typeface="+mn-ea"/>
              <a:cs typeface="+mn-cs"/>
            </a:rPr>
            <a:t>PO</a:t>
          </a:r>
          <a:r>
            <a:rPr lang="pl-PL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Next LT Pro"/>
              <a:ea typeface="+mn-ea"/>
              <a:cs typeface="+mn-cs"/>
            </a:rPr>
            <a:t> </a:t>
          </a:r>
          <a:r>
            <a:rPr lang="pl-PL" b="1" kern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Next LT Pro"/>
              <a:ea typeface="+mn-ea"/>
              <a:cs typeface="+mn-cs"/>
            </a:rPr>
            <a:t>TRZECIE</a:t>
          </a:r>
          <a:endParaRPr lang="en-US" b="1" kern="1200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venir Next LT Pro"/>
            <a:ea typeface="+mn-ea"/>
            <a:cs typeface="+mn-cs"/>
          </a:endParaRPr>
        </a:p>
      </dgm:t>
    </dgm:pt>
    <dgm:pt modelId="{6F2D7214-1813-47C7-83CB-78B60298DBF2}" type="parTrans" cxnId="{6DD9FC55-F936-4424-9D13-C1804BE1FADB}">
      <dgm:prSet/>
      <dgm:spPr/>
      <dgm:t>
        <a:bodyPr/>
        <a:lstStyle/>
        <a:p>
          <a:endParaRPr lang="en-US"/>
        </a:p>
      </dgm:t>
    </dgm:pt>
    <dgm:pt modelId="{1289FB15-F735-480A-A81B-1AFBC411D278}" type="sibTrans" cxnId="{6DD9FC55-F936-4424-9D13-C1804BE1FADB}">
      <dgm:prSet/>
      <dgm:spPr/>
      <dgm:t>
        <a:bodyPr/>
        <a:lstStyle/>
        <a:p>
          <a:endParaRPr lang="en-US"/>
        </a:p>
      </dgm:t>
    </dgm:pt>
    <dgm:pt modelId="{C26D2802-2E50-47F3-8A37-2C7F555ED41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l-PL" sz="1800" kern="1200" dirty="0">
              <a:latin typeface="Avenir Next LT Pro Light"/>
              <a:ea typeface="+mn-ea"/>
              <a:cs typeface="+mn-cs"/>
            </a:rPr>
            <a:t>Kultura osobista w biznesie to kapitał – nie koszt.”</a:t>
          </a:r>
          <a:endParaRPr lang="en-US" sz="1800" kern="1200" dirty="0">
            <a:latin typeface="Avenir Next LT Pro Light"/>
            <a:ea typeface="+mn-ea"/>
            <a:cs typeface="+mn-cs"/>
          </a:endParaRPr>
        </a:p>
      </dgm:t>
    </dgm:pt>
    <dgm:pt modelId="{049631E0-E190-4775-9534-36BC14E9F67F}" type="parTrans" cxnId="{4EEE81FC-B5B5-4EDA-9E8B-C28A79BC41E7}">
      <dgm:prSet/>
      <dgm:spPr/>
      <dgm:t>
        <a:bodyPr/>
        <a:lstStyle/>
        <a:p>
          <a:endParaRPr lang="en-US"/>
        </a:p>
      </dgm:t>
    </dgm:pt>
    <dgm:pt modelId="{E9C3FFED-AD8E-4E66-A0BC-1E62FF400D8D}" type="sibTrans" cxnId="{4EEE81FC-B5B5-4EDA-9E8B-C28A79BC41E7}">
      <dgm:prSet/>
      <dgm:spPr/>
      <dgm:t>
        <a:bodyPr/>
        <a:lstStyle/>
        <a:p>
          <a:endParaRPr lang="en-US"/>
        </a:p>
      </dgm:t>
    </dgm:pt>
    <dgm:pt modelId="{FE6738F9-E606-4A28-9722-A696AA717B5E}" type="pres">
      <dgm:prSet presAssocID="{CD352414-1A8F-41A4-A23C-8C5FF2EA4499}" presName="Name0" presStyleCnt="0">
        <dgm:presLayoutVars>
          <dgm:dir/>
          <dgm:resizeHandles val="exact"/>
        </dgm:presLayoutVars>
      </dgm:prSet>
      <dgm:spPr/>
    </dgm:pt>
    <dgm:pt modelId="{106B50D0-C976-4A34-AA5E-039210B3763D}" type="pres">
      <dgm:prSet presAssocID="{7F9F6772-9B73-4016-A0AC-09ED4438CB5E}" presName="compNode" presStyleCnt="0"/>
      <dgm:spPr/>
    </dgm:pt>
    <dgm:pt modelId="{FADA4C76-558D-44B2-9C64-3750F3A6F5CB}" type="pres">
      <dgm:prSet presAssocID="{7F9F6772-9B73-4016-A0AC-09ED4438CB5E}" presName="pictRect" presStyleLbl="revTx" presStyleIdx="0" presStyleCnt="6">
        <dgm:presLayoutVars>
          <dgm:chMax val="0"/>
          <dgm:bulletEnabled/>
        </dgm:presLayoutVars>
      </dgm:prSet>
      <dgm:spPr/>
    </dgm:pt>
    <dgm:pt modelId="{624BC23E-00BD-4C48-B92F-5D4CAAA322F0}" type="pres">
      <dgm:prSet presAssocID="{7F9F6772-9B73-4016-A0AC-09ED4438CB5E}" presName="textRect" presStyleLbl="revTx" presStyleIdx="1" presStyleCnt="6" custScaleY="51338" custLinFactNeighborY="-9052">
        <dgm:presLayoutVars>
          <dgm:bulletEnabled/>
        </dgm:presLayoutVars>
      </dgm:prSet>
      <dgm:spPr/>
    </dgm:pt>
    <dgm:pt modelId="{7DE542D1-6994-4392-88F2-7FEFDE5EA687}" type="pres">
      <dgm:prSet presAssocID="{62E8F48F-9853-4067-AFC5-2CEC0E531930}" presName="sibTrans" presStyleLbl="sibTrans2D1" presStyleIdx="0" presStyleCnt="0"/>
      <dgm:spPr/>
    </dgm:pt>
    <dgm:pt modelId="{F7249350-FB8A-4F30-945E-26D70083D71E}" type="pres">
      <dgm:prSet presAssocID="{DA91A920-237A-4E5E-8251-0BBAFD9AFE8A}" presName="compNode" presStyleCnt="0"/>
      <dgm:spPr/>
    </dgm:pt>
    <dgm:pt modelId="{04D3D273-6F97-4BF7-B49E-A678E0890116}" type="pres">
      <dgm:prSet presAssocID="{DA91A920-237A-4E5E-8251-0BBAFD9AFE8A}" presName="pictRect" presStyleLbl="revTx" presStyleIdx="2" presStyleCnt="6">
        <dgm:presLayoutVars>
          <dgm:chMax val="0"/>
          <dgm:bulletEnabled/>
        </dgm:presLayoutVars>
      </dgm:prSet>
      <dgm:spPr/>
    </dgm:pt>
    <dgm:pt modelId="{D200DF7B-7719-404E-9864-949B70AAA346}" type="pres">
      <dgm:prSet presAssocID="{DA91A920-237A-4E5E-8251-0BBAFD9AFE8A}" presName="textRect" presStyleLbl="revTx" presStyleIdx="3" presStyleCnt="6" custScaleY="53284" custLinFactNeighborX="156" custLinFactNeighborY="-8356">
        <dgm:presLayoutVars>
          <dgm:bulletEnabled/>
        </dgm:presLayoutVars>
      </dgm:prSet>
      <dgm:spPr/>
    </dgm:pt>
    <dgm:pt modelId="{54999280-36A5-43DE-A877-48B57266B472}" type="pres">
      <dgm:prSet presAssocID="{C223583B-F6E8-49CD-8481-685F6B11B155}" presName="sibTrans" presStyleLbl="sibTrans2D1" presStyleIdx="0" presStyleCnt="0"/>
      <dgm:spPr/>
    </dgm:pt>
    <dgm:pt modelId="{B19C1524-9D63-4325-8691-A90677D606C9}" type="pres">
      <dgm:prSet presAssocID="{C5BA4EB8-6160-4C8D-8229-B96A8B103B6B}" presName="compNode" presStyleCnt="0"/>
      <dgm:spPr/>
    </dgm:pt>
    <dgm:pt modelId="{B0ABF2CF-DDA7-4545-A496-1ED5EB18C0F1}" type="pres">
      <dgm:prSet presAssocID="{C5BA4EB8-6160-4C8D-8229-B96A8B103B6B}" presName="pictRect" presStyleLbl="revTx" presStyleIdx="4" presStyleCnt="6" custLinFactNeighborY="-22788">
        <dgm:presLayoutVars>
          <dgm:chMax val="0"/>
          <dgm:bulletEnabled/>
        </dgm:presLayoutVars>
      </dgm:prSet>
      <dgm:spPr/>
    </dgm:pt>
    <dgm:pt modelId="{57C2C8DA-2F82-45BD-94DE-462D5808FBBC}" type="pres">
      <dgm:prSet presAssocID="{C5BA4EB8-6160-4C8D-8229-B96A8B103B6B}" presName="textRect" presStyleLbl="revTx" presStyleIdx="5" presStyleCnt="6" custScaleY="40315" custLinFactNeighborY="-18918">
        <dgm:presLayoutVars>
          <dgm:bulletEnabled/>
        </dgm:presLayoutVars>
      </dgm:prSet>
      <dgm:spPr/>
    </dgm:pt>
  </dgm:ptLst>
  <dgm:cxnLst>
    <dgm:cxn modelId="{5F2E7A10-66E9-4A04-B503-F8D9D8A96A33}" srcId="{CD352414-1A8F-41A4-A23C-8C5FF2EA4499}" destId="{7F9F6772-9B73-4016-A0AC-09ED4438CB5E}" srcOrd="0" destOrd="0" parTransId="{CFA2605A-1F2E-497E-8C33-BCBDEDD0894E}" sibTransId="{62E8F48F-9853-4067-AFC5-2CEC0E531930}"/>
    <dgm:cxn modelId="{B3E2F51B-3731-432F-B03B-BBF1A6DBA1CF}" type="presOf" srcId="{DA91A920-237A-4E5E-8251-0BBAFD9AFE8A}" destId="{04D3D273-6F97-4BF7-B49E-A678E0890116}" srcOrd="0" destOrd="0" presId="urn:microsoft.com/office/officeart/2024/3/layout/hArchList1"/>
    <dgm:cxn modelId="{2E807227-4BE0-4ADD-83F0-B0503AAFDD17}" type="presOf" srcId="{C26D2802-2E50-47F3-8A37-2C7F555ED412}" destId="{57C2C8DA-2F82-45BD-94DE-462D5808FBBC}" srcOrd="0" destOrd="0" presId="urn:microsoft.com/office/officeart/2024/3/layout/hArchList1"/>
    <dgm:cxn modelId="{F7D09553-3944-4AC7-AB1B-33D62EAA2827}" type="presOf" srcId="{7F9F6772-9B73-4016-A0AC-09ED4438CB5E}" destId="{FADA4C76-558D-44B2-9C64-3750F3A6F5CB}" srcOrd="0" destOrd="0" presId="urn:microsoft.com/office/officeart/2024/3/layout/hArchList1"/>
    <dgm:cxn modelId="{41A78255-7B08-4CF8-B971-DA5DF5E052EB}" type="presOf" srcId="{15B9E187-53B8-43E0-ACE4-579F97E46B7A}" destId="{D200DF7B-7719-404E-9864-949B70AAA346}" srcOrd="0" destOrd="0" presId="urn:microsoft.com/office/officeart/2024/3/layout/hArchList1"/>
    <dgm:cxn modelId="{6DD9FC55-F936-4424-9D13-C1804BE1FADB}" srcId="{CD352414-1A8F-41A4-A23C-8C5FF2EA4499}" destId="{C5BA4EB8-6160-4C8D-8229-B96A8B103B6B}" srcOrd="2" destOrd="0" parTransId="{6F2D7214-1813-47C7-83CB-78B60298DBF2}" sibTransId="{1289FB15-F735-480A-A81B-1AFBC411D278}"/>
    <dgm:cxn modelId="{304A2776-E887-434D-9874-F5C37ED4CA2C}" type="presOf" srcId="{09673FAB-F77B-40E1-8116-627705090CE8}" destId="{624BC23E-00BD-4C48-B92F-5D4CAAA322F0}" srcOrd="0" destOrd="0" presId="urn:microsoft.com/office/officeart/2024/3/layout/hArchList1"/>
    <dgm:cxn modelId="{6E509558-010C-4AA4-A1F2-834086B579C3}" srcId="{7F9F6772-9B73-4016-A0AC-09ED4438CB5E}" destId="{09673FAB-F77B-40E1-8116-627705090CE8}" srcOrd="0" destOrd="0" parTransId="{8482A6F2-331E-4889-B2C8-018283C75866}" sibTransId="{7F41DD60-0B6F-45CA-8923-C341DCE406A1}"/>
    <dgm:cxn modelId="{43A2DE59-1EB0-4BEF-A493-AC59250BEAF6}" type="presOf" srcId="{C5BA4EB8-6160-4C8D-8229-B96A8B103B6B}" destId="{B0ABF2CF-DDA7-4545-A496-1ED5EB18C0F1}" srcOrd="0" destOrd="0" presId="urn:microsoft.com/office/officeart/2024/3/layout/hArchList1"/>
    <dgm:cxn modelId="{DC2BD9BB-91E8-40F5-B8AE-A3BD7D78971F}" type="presOf" srcId="{CD352414-1A8F-41A4-A23C-8C5FF2EA4499}" destId="{FE6738F9-E606-4A28-9722-A696AA717B5E}" srcOrd="0" destOrd="0" presId="urn:microsoft.com/office/officeart/2024/3/layout/hArchList1"/>
    <dgm:cxn modelId="{D87955BE-8A55-448B-B4E0-BB98EB9C4E8A}" srcId="{DA91A920-237A-4E5E-8251-0BBAFD9AFE8A}" destId="{15B9E187-53B8-43E0-ACE4-579F97E46B7A}" srcOrd="0" destOrd="0" parTransId="{C3B281DA-7F7B-48FF-BC41-44A6853EC565}" sibTransId="{76D7F784-6A08-4E58-976B-32B06663147D}"/>
    <dgm:cxn modelId="{E3B02CC0-BD37-4522-9228-EB5FC3C1D510}" type="presOf" srcId="{C223583B-F6E8-49CD-8481-685F6B11B155}" destId="{54999280-36A5-43DE-A877-48B57266B472}" srcOrd="0" destOrd="0" presId="urn:microsoft.com/office/officeart/2024/3/layout/hArchList1"/>
    <dgm:cxn modelId="{92DE53D6-2502-4CF5-B00F-5698C440AAA3}" type="presOf" srcId="{62E8F48F-9853-4067-AFC5-2CEC0E531930}" destId="{7DE542D1-6994-4392-88F2-7FEFDE5EA687}" srcOrd="0" destOrd="0" presId="urn:microsoft.com/office/officeart/2024/3/layout/hArchList1"/>
    <dgm:cxn modelId="{ECD56CDB-C25A-49D4-835E-22DAFC33F84E}" srcId="{CD352414-1A8F-41A4-A23C-8C5FF2EA4499}" destId="{DA91A920-237A-4E5E-8251-0BBAFD9AFE8A}" srcOrd="1" destOrd="0" parTransId="{97E2166C-B1CF-4A78-A1B3-E9C91C786C02}" sibTransId="{C223583B-F6E8-49CD-8481-685F6B11B155}"/>
    <dgm:cxn modelId="{4EEE81FC-B5B5-4EDA-9E8B-C28A79BC41E7}" srcId="{C5BA4EB8-6160-4C8D-8229-B96A8B103B6B}" destId="{C26D2802-2E50-47F3-8A37-2C7F555ED412}" srcOrd="0" destOrd="0" parTransId="{049631E0-E190-4775-9534-36BC14E9F67F}" sibTransId="{E9C3FFED-AD8E-4E66-A0BC-1E62FF400D8D}"/>
    <dgm:cxn modelId="{F7378B01-24F8-48A9-9CD0-C1E866A837D2}" type="presParOf" srcId="{FE6738F9-E606-4A28-9722-A696AA717B5E}" destId="{106B50D0-C976-4A34-AA5E-039210B3763D}" srcOrd="0" destOrd="0" presId="urn:microsoft.com/office/officeart/2024/3/layout/hArchList1"/>
    <dgm:cxn modelId="{BD9AACDD-4E19-418D-9957-84436234AF6F}" type="presParOf" srcId="{106B50D0-C976-4A34-AA5E-039210B3763D}" destId="{FADA4C76-558D-44B2-9C64-3750F3A6F5CB}" srcOrd="0" destOrd="0" presId="urn:microsoft.com/office/officeart/2024/3/layout/hArchList1"/>
    <dgm:cxn modelId="{4772F5C4-006F-4E4D-8AA1-34F998558507}" type="presParOf" srcId="{106B50D0-C976-4A34-AA5E-039210B3763D}" destId="{624BC23E-00BD-4C48-B92F-5D4CAAA322F0}" srcOrd="1" destOrd="0" presId="urn:microsoft.com/office/officeart/2024/3/layout/hArchList1"/>
    <dgm:cxn modelId="{767D686D-1AC1-41FF-A907-513088A83D46}" type="presParOf" srcId="{FE6738F9-E606-4A28-9722-A696AA717B5E}" destId="{7DE542D1-6994-4392-88F2-7FEFDE5EA687}" srcOrd="1" destOrd="0" presId="urn:microsoft.com/office/officeart/2024/3/layout/hArchList1"/>
    <dgm:cxn modelId="{A0883693-F3B4-4315-8395-BD6D1C30A5D6}" type="presParOf" srcId="{FE6738F9-E606-4A28-9722-A696AA717B5E}" destId="{F7249350-FB8A-4F30-945E-26D70083D71E}" srcOrd="2" destOrd="0" presId="urn:microsoft.com/office/officeart/2024/3/layout/hArchList1"/>
    <dgm:cxn modelId="{7B9D00E7-E513-4E20-8A3E-51AD55BC7AA7}" type="presParOf" srcId="{F7249350-FB8A-4F30-945E-26D70083D71E}" destId="{04D3D273-6F97-4BF7-B49E-A678E0890116}" srcOrd="0" destOrd="0" presId="urn:microsoft.com/office/officeart/2024/3/layout/hArchList1"/>
    <dgm:cxn modelId="{D4A3ED6A-781B-4D14-BF15-EBCD478892AC}" type="presParOf" srcId="{F7249350-FB8A-4F30-945E-26D70083D71E}" destId="{D200DF7B-7719-404E-9864-949B70AAA346}" srcOrd="1" destOrd="0" presId="urn:microsoft.com/office/officeart/2024/3/layout/hArchList1"/>
    <dgm:cxn modelId="{C1BAD8BC-3C20-482B-82DA-9CA9B9D59F2A}" type="presParOf" srcId="{FE6738F9-E606-4A28-9722-A696AA717B5E}" destId="{54999280-36A5-43DE-A877-48B57266B472}" srcOrd="3" destOrd="0" presId="urn:microsoft.com/office/officeart/2024/3/layout/hArchList1"/>
    <dgm:cxn modelId="{861F727A-8216-4FF3-97A2-F8A9B2939C49}" type="presParOf" srcId="{FE6738F9-E606-4A28-9722-A696AA717B5E}" destId="{B19C1524-9D63-4325-8691-A90677D606C9}" srcOrd="4" destOrd="0" presId="urn:microsoft.com/office/officeart/2024/3/layout/hArchList1"/>
    <dgm:cxn modelId="{A32D2EED-D65F-4990-8B5D-CA6D4EF3F59B}" type="presParOf" srcId="{B19C1524-9D63-4325-8691-A90677D606C9}" destId="{B0ABF2CF-DDA7-4545-A496-1ED5EB18C0F1}" srcOrd="0" destOrd="0" presId="urn:microsoft.com/office/officeart/2024/3/layout/hArchList1"/>
    <dgm:cxn modelId="{1AC817BC-9F5B-4D97-B950-16CCB02A5687}" type="presParOf" srcId="{B19C1524-9D63-4325-8691-A90677D606C9}" destId="{57C2C8DA-2F82-45BD-94DE-462D5808FBBC}" srcOrd="1" destOrd="0" presId="urn:microsoft.com/office/officeart/2024/3/layout/hArc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FE3EF6-67C2-4412-8A74-46C699414529}">
      <dsp:nvSpPr>
        <dsp:cNvPr id="0" name=""/>
        <dsp:cNvSpPr/>
      </dsp:nvSpPr>
      <dsp:spPr>
        <a:xfrm>
          <a:off x="0" y="0"/>
          <a:ext cx="1648662" cy="16486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28" r="4617" b="-9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F82F3E-486A-4C7B-9765-235C9D59AA31}">
      <dsp:nvSpPr>
        <dsp:cNvPr id="0" name=""/>
        <dsp:cNvSpPr/>
      </dsp:nvSpPr>
      <dsp:spPr>
        <a:xfrm>
          <a:off x="1828662" y="0"/>
          <a:ext cx="6245816" cy="325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l-PL" sz="1800" b="1" kern="1200" dirty="0">
              <a:solidFill>
                <a:schemeClr val="tx1"/>
              </a:solidFill>
            </a:rPr>
            <a:t>Szacunek działa w obie strony – niezależnie od wieku.</a:t>
          </a:r>
          <a:endParaRPr lang="pl-PL" sz="1800" kern="1200" dirty="0">
            <a:solidFill>
              <a:schemeClr val="tx1"/>
            </a:solidFill>
          </a:endParaRPr>
        </a:p>
      </dsp:txBody>
      <dsp:txXfrm>
        <a:off x="1828662" y="0"/>
        <a:ext cx="6245816" cy="325500"/>
      </dsp:txXfrm>
    </dsp:sp>
    <dsp:sp modelId="{118FCBE7-56ED-4250-9C38-12E36CF83959}">
      <dsp:nvSpPr>
        <dsp:cNvPr id="0" name=""/>
        <dsp:cNvSpPr/>
      </dsp:nvSpPr>
      <dsp:spPr>
        <a:xfrm>
          <a:off x="1828662" y="325500"/>
          <a:ext cx="6245816" cy="1323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400" kern="1200" dirty="0"/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Młodzi oczekują tego samego, czego my – bycia </a:t>
          </a:r>
          <a:r>
            <a:rPr lang="pl-PL" sz="2000" b="1" u="sng" kern="1200" dirty="0">
              <a:solidFill>
                <a:schemeClr val="accent1"/>
              </a:solidFill>
            </a:rPr>
            <a:t>wysłuchanym i traktowanym poważnie</a:t>
          </a:r>
          <a:endParaRPr lang="pl-PL" sz="2000" kern="1200" dirty="0"/>
        </a:p>
      </dsp:txBody>
      <dsp:txXfrm>
        <a:off x="1828662" y="325500"/>
        <a:ext cx="6245816" cy="1323161"/>
      </dsp:txXfrm>
    </dsp:sp>
    <dsp:sp modelId="{06DBE38E-8D2A-4B26-82DD-09C1555E7B38}">
      <dsp:nvSpPr>
        <dsp:cNvPr id="0" name=""/>
        <dsp:cNvSpPr/>
      </dsp:nvSpPr>
      <dsp:spPr>
        <a:xfrm>
          <a:off x="0" y="1780555"/>
          <a:ext cx="1648662" cy="1648662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3" r="7312" b="8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67E40E8-E13B-4286-B464-5A1FF3A114ED}">
      <dsp:nvSpPr>
        <dsp:cNvPr id="0" name=""/>
        <dsp:cNvSpPr/>
      </dsp:nvSpPr>
      <dsp:spPr>
        <a:xfrm>
          <a:off x="1828662" y="1780555"/>
          <a:ext cx="6245816" cy="328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l-PL" sz="1800" b="1" kern="1200" dirty="0">
              <a:solidFill>
                <a:schemeClr val="tx1"/>
              </a:solidFill>
            </a:rPr>
            <a:t>Ciekawość i tolerancja zamiast krytyki</a:t>
          </a:r>
        </a:p>
      </dsp:txBody>
      <dsp:txXfrm>
        <a:off x="1828662" y="1780555"/>
        <a:ext cx="6245816" cy="328431"/>
      </dsp:txXfrm>
    </dsp:sp>
    <dsp:sp modelId="{67CC3DCC-1E6F-4682-8059-6EE798995255}">
      <dsp:nvSpPr>
        <dsp:cNvPr id="0" name=""/>
        <dsp:cNvSpPr/>
      </dsp:nvSpPr>
      <dsp:spPr>
        <a:xfrm>
          <a:off x="1828662" y="2108986"/>
          <a:ext cx="6245816" cy="1320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25400" bIns="2540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Nowe słowa, aplikacje, wygląd – to nie powód do śmiechu, tylko zaproszenie do rozmowy.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i="1" kern="1200" dirty="0">
              <a:solidFill>
                <a:schemeClr val="accent1"/>
              </a:solidFill>
            </a:rPr>
            <a:t>Pokaż mi  - Wytłumacz</a:t>
          </a:r>
          <a:endParaRPr lang="pl-PL" sz="2000" b="1" kern="1200" dirty="0">
            <a:solidFill>
              <a:schemeClr val="accent1"/>
            </a:solidFill>
          </a:endParaRPr>
        </a:p>
      </dsp:txBody>
      <dsp:txXfrm>
        <a:off x="1828662" y="2108986"/>
        <a:ext cx="6245816" cy="1320231"/>
      </dsp:txXfrm>
    </dsp:sp>
    <dsp:sp modelId="{0D397F40-E001-4179-9A29-19C8FAEFA24F}">
      <dsp:nvSpPr>
        <dsp:cNvPr id="0" name=""/>
        <dsp:cNvSpPr/>
      </dsp:nvSpPr>
      <dsp:spPr>
        <a:xfrm>
          <a:off x="0" y="3561110"/>
          <a:ext cx="1648662" cy="16486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74" r="19130" b="6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6236D5-F513-4A68-AE28-DC4F6FD66EB5}">
      <dsp:nvSpPr>
        <dsp:cNvPr id="0" name=""/>
        <dsp:cNvSpPr/>
      </dsp:nvSpPr>
      <dsp:spPr>
        <a:xfrm>
          <a:off x="1828662" y="3561110"/>
          <a:ext cx="6245816" cy="328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l-PL" sz="1800" b="1" kern="1200" dirty="0"/>
            <a:t>Empatia i wspólny język serca</a:t>
          </a:r>
        </a:p>
      </dsp:txBody>
      <dsp:txXfrm>
        <a:off x="1828662" y="3561110"/>
        <a:ext cx="6245816" cy="328431"/>
      </dsp:txXfrm>
    </dsp:sp>
    <dsp:sp modelId="{CC0971C5-71D1-4488-BFBB-AD30CE92A1F4}">
      <dsp:nvSpPr>
        <dsp:cNvPr id="0" name=""/>
        <dsp:cNvSpPr/>
      </dsp:nvSpPr>
      <dsp:spPr>
        <a:xfrm>
          <a:off x="1828662" y="4147225"/>
          <a:ext cx="6245816" cy="804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25400" bIns="2540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venir Next LT Pro Light"/>
              <a:ea typeface="+mn-ea"/>
              <a:cs typeface="+mn-cs"/>
            </a:rPr>
            <a:t>Nie musimy znać się na technologii, by nawiązać relację. </a:t>
          </a:r>
          <a:r>
            <a:rPr lang="pl-PL" sz="2000" b="1" kern="1200" dirty="0">
              <a:solidFill>
                <a:schemeClr val="accent1"/>
              </a:solidFill>
              <a:latin typeface="Avenir Next LT Pro Light"/>
              <a:ea typeface="+mn-ea"/>
              <a:cs typeface="+mn-cs"/>
            </a:rPr>
            <a:t>Wystarczy otwartość. </a:t>
          </a:r>
        </a:p>
      </dsp:txBody>
      <dsp:txXfrm>
        <a:off x="1828662" y="4147225"/>
        <a:ext cx="6245816" cy="8048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DA4C76-558D-44B2-9C64-3750F3A6F5CB}">
      <dsp:nvSpPr>
        <dsp:cNvPr id="0" name=""/>
        <dsp:cNvSpPr/>
      </dsp:nvSpPr>
      <dsp:spPr>
        <a:xfrm>
          <a:off x="0" y="18790"/>
          <a:ext cx="2141032" cy="708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pl-PL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l-PL" sz="1800" kern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PO</a:t>
          </a:r>
          <a:r>
            <a:rPr lang="pl-PL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 </a:t>
          </a:r>
          <a:r>
            <a:rPr lang="pl-PL" sz="1800" kern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PIERWSZE</a:t>
          </a:r>
          <a:endParaRPr lang="en-US" sz="1800" kern="1200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0" y="18790"/>
        <a:ext cx="2141032" cy="708602"/>
      </dsp:txXfrm>
    </dsp:sp>
    <dsp:sp modelId="{624BC23E-00BD-4C48-B92F-5D4CAAA322F0}">
      <dsp:nvSpPr>
        <dsp:cNvPr id="0" name=""/>
        <dsp:cNvSpPr/>
      </dsp:nvSpPr>
      <dsp:spPr>
        <a:xfrm>
          <a:off x="0" y="1317533"/>
          <a:ext cx="2141032" cy="19828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„</a:t>
          </a:r>
          <a:r>
            <a:rPr lang="pl-PL" sz="1800" kern="1200" dirty="0"/>
            <a:t>Kobieta z zasadami nie potrzebuje korony, by być królową swojej społeczności.”</a:t>
          </a:r>
          <a:endParaRPr lang="en-US" sz="1400" kern="1200" dirty="0"/>
        </a:p>
      </dsp:txBody>
      <dsp:txXfrm>
        <a:off x="0" y="1317533"/>
        <a:ext cx="2141032" cy="1982892"/>
      </dsp:txXfrm>
    </dsp:sp>
    <dsp:sp modelId="{04D3D273-6F97-4BF7-B49E-A678E0890116}">
      <dsp:nvSpPr>
        <dsp:cNvPr id="0" name=""/>
        <dsp:cNvSpPr/>
      </dsp:nvSpPr>
      <dsp:spPr>
        <a:xfrm>
          <a:off x="2355135" y="0"/>
          <a:ext cx="2141032" cy="708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pl-PL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venir Next LT Pro"/>
            <a:ea typeface="+mn-ea"/>
            <a:cs typeface="+mn-cs"/>
          </a:endParaRP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l-PL" sz="1800" b="1" kern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Next LT Pro"/>
              <a:ea typeface="+mn-ea"/>
              <a:cs typeface="+mn-cs"/>
            </a:rPr>
            <a:t>PO</a:t>
          </a:r>
          <a:r>
            <a:rPr lang="pl-PL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Next LT Pro"/>
              <a:ea typeface="+mn-ea"/>
              <a:cs typeface="+mn-cs"/>
            </a:rPr>
            <a:t> </a:t>
          </a:r>
          <a:r>
            <a:rPr lang="pl-PL" sz="1800" b="1" kern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Next LT Pro"/>
              <a:ea typeface="+mn-ea"/>
              <a:cs typeface="+mn-cs"/>
            </a:rPr>
            <a:t>DRUGIE</a:t>
          </a:r>
          <a:endParaRPr lang="en-US" sz="1800" b="1" kern="1200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venir Next LT Pro"/>
            <a:ea typeface="+mn-ea"/>
            <a:cs typeface="+mn-cs"/>
          </a:endParaRPr>
        </a:p>
      </dsp:txBody>
      <dsp:txXfrm>
        <a:off x="2355135" y="0"/>
        <a:ext cx="2141032" cy="708602"/>
      </dsp:txXfrm>
    </dsp:sp>
    <dsp:sp modelId="{D200DF7B-7719-404E-9864-949B70AAA346}">
      <dsp:nvSpPr>
        <dsp:cNvPr id="0" name=""/>
        <dsp:cNvSpPr/>
      </dsp:nvSpPr>
      <dsp:spPr>
        <a:xfrm>
          <a:off x="2358475" y="1288043"/>
          <a:ext cx="2141032" cy="2058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Avenir Next LT Pro Light"/>
              <a:ea typeface="+mn-ea"/>
              <a:cs typeface="+mn-cs"/>
            </a:rPr>
            <a:t>Etykieta to nie zasady z epoki porcelanowych </a:t>
          </a:r>
          <a:r>
            <a:rPr lang="pl-PL" sz="2400" kern="1200" dirty="0">
              <a:latin typeface="Avenir Next LT Pro Light"/>
              <a:ea typeface="+mn-ea"/>
              <a:cs typeface="+mn-cs"/>
            </a:rPr>
            <a:t>filiżanek</a:t>
          </a:r>
          <a:r>
            <a:rPr lang="pl-PL" sz="1800" kern="1200" dirty="0">
              <a:latin typeface="Avenir Next LT Pro Light"/>
              <a:ea typeface="+mn-ea"/>
              <a:cs typeface="+mn-cs"/>
            </a:rPr>
            <a:t> – to codzienna elegancja w słowie, geście i decyzji.”</a:t>
          </a:r>
          <a:endParaRPr lang="en-US" sz="1800" kern="1200" dirty="0">
            <a:latin typeface="Avenir Next LT Pro Light"/>
            <a:ea typeface="+mn-ea"/>
            <a:cs typeface="+mn-cs"/>
          </a:endParaRPr>
        </a:p>
      </dsp:txBody>
      <dsp:txXfrm>
        <a:off x="2358475" y="1288043"/>
        <a:ext cx="2141032" cy="2058054"/>
      </dsp:txXfrm>
    </dsp:sp>
    <dsp:sp modelId="{B0ABF2CF-DDA7-4545-A496-1ED5EB18C0F1}">
      <dsp:nvSpPr>
        <dsp:cNvPr id="0" name=""/>
        <dsp:cNvSpPr/>
      </dsp:nvSpPr>
      <dsp:spPr>
        <a:xfrm>
          <a:off x="4710270" y="0"/>
          <a:ext cx="2141032" cy="708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pl-PL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venir Next LT Pro"/>
            <a:ea typeface="+mn-ea"/>
            <a:cs typeface="+mn-cs"/>
          </a:endParaRP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l-PL" sz="1800" b="1" kern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Next LT Pro"/>
              <a:ea typeface="+mn-ea"/>
              <a:cs typeface="+mn-cs"/>
            </a:rPr>
            <a:t>PO</a:t>
          </a:r>
          <a:r>
            <a:rPr lang="pl-PL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Next LT Pro"/>
              <a:ea typeface="+mn-ea"/>
              <a:cs typeface="+mn-cs"/>
            </a:rPr>
            <a:t> </a:t>
          </a:r>
          <a:r>
            <a:rPr lang="pl-PL" sz="1800" b="1" kern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Next LT Pro"/>
              <a:ea typeface="+mn-ea"/>
              <a:cs typeface="+mn-cs"/>
            </a:rPr>
            <a:t>TRZECIE</a:t>
          </a:r>
          <a:endParaRPr lang="en-US" sz="1800" b="1" kern="1200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venir Next LT Pro"/>
            <a:ea typeface="+mn-ea"/>
            <a:cs typeface="+mn-cs"/>
          </a:endParaRPr>
        </a:p>
      </dsp:txBody>
      <dsp:txXfrm>
        <a:off x="4710270" y="0"/>
        <a:ext cx="2141032" cy="708602"/>
      </dsp:txXfrm>
    </dsp:sp>
    <dsp:sp modelId="{57C2C8DA-2F82-45BD-94DE-462D5808FBBC}">
      <dsp:nvSpPr>
        <dsp:cNvPr id="0" name=""/>
        <dsp:cNvSpPr/>
      </dsp:nvSpPr>
      <dsp:spPr>
        <a:xfrm>
          <a:off x="4710270" y="1255783"/>
          <a:ext cx="2141032" cy="1557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Avenir Next LT Pro Light"/>
              <a:ea typeface="+mn-ea"/>
              <a:cs typeface="+mn-cs"/>
            </a:rPr>
            <a:t>Kultura osobista w biznesie to kapitał – nie koszt.”</a:t>
          </a:r>
          <a:endParaRPr lang="en-US" sz="1800" kern="1200" dirty="0">
            <a:latin typeface="Avenir Next LT Pro Light"/>
            <a:ea typeface="+mn-ea"/>
            <a:cs typeface="+mn-cs"/>
          </a:endParaRPr>
        </a:p>
      </dsp:txBody>
      <dsp:txXfrm>
        <a:off x="4710270" y="1255783"/>
        <a:ext cx="2141032" cy="15571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3/layout/verticalVisualTextBlock1">
  <dgm:title val="Vertical Visual Text Blocks"/>
  <dgm:desc val="Pictures with short bits of text with formatted headers. Use as an easier-to-read alternative to a bulleted list."/>
  <dgm:catLst>
    <dgm:cat type="picture" pri="1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Root">
    <dgm:varLst>
      <dgm:dir/>
      <dgm:resizeHandles val="exact"/>
    </dgm:varLst>
    <dgm:choose name="BasedOnLanguageDirection">
      <dgm:if name="LeftToRight" func="var" arg="dir" op="equ" val="norm">
        <dgm:alg type="lin">
          <dgm:param type="linDir" val="fromT"/>
          <dgm:param type="vertAlign" val="t"/>
          <dgm:param type="horzAlign" val="l"/>
        </dgm:alg>
      </dgm:if>
      <dgm:else name="RightToLeft">
        <dgm:alg type="lin">
          <dgm:param type="linDir" val="fromT"/>
          <dgm:param type="vertAlign" val="t"/>
          <dgm:param type="horzAlign" val="r"/>
        </dgm:alg>
      </dgm:else>
    </dgm:choose>
    <dgm:presOf/>
    <dgm:constrLst>
      <dgm:constr type="primFontSz" for="des" forName="Subtitle" op="equ" val="18"/>
      <dgm:constr type="primFontSz" for="des" forName="Description" refType="primFontSz" refFor="des" refForName="Subtitle" op="equ" fact="0.77"/>
      <dgm:constr type="w" for="ch" forName="Composite" refType="w"/>
      <dgm:constr type="h" for="ch" forName="Composite" refType="h"/>
      <dgm:constr type="h" for="ch" forName="sibTrans" refType="h" refFor="ch" refForName="Composite" fact="0.08"/>
      <dgm:constr type="sp" refType="w" refFor="ch" refForName="Composite" op="equ" fact="0.1"/>
    </dgm:constrLst>
    <dgm:ruleLst/>
    <dgm:forEach name="DirectChildrenOfRoot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Picture" refType="w" fact="0.335"/>
          <dgm:constr type="h" for="ch" forName="Picture" refType="w" refFor="ch" refForName="Picture" op="equ"/>
          <dgm:constr type="h" for="ch" forName="Picture" refType="h" op="lte"/>
          <dgm:constr type="l" for="ch" forName="Subtitle" refType="r" refFor="ch" refForName="Picture"/>
          <dgm:constr type="lOff" for="ch" forName="Subtitle" val="5"/>
          <dgm:constr type="h" for="ch" forName="Subtitle" refType="h" fact="0.1"/>
          <dgm:constr type="t" for="ch" forName="Description" refType="b" refFor="ch" refForName="Subtitle"/>
          <dgm:constr type="l" for="ch" forName="Description" refType="r" refFor="ch" refForName="Picture"/>
          <dgm:constr type="lOff" for="ch" forName="Description" val="5"/>
        </dgm:constrLst>
        <dgm:ruleLst/>
        <dgm:layoutNode name="Picture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ubtitle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SubtitleConstraintsBasedOnLanguageDirection">
            <dgm:if name="SubtitleIsLeftToRight" func="var" arg="dir" op="equ" val="norm">
              <dgm:constrLst>
                <dgm:constr type="h" refType="w" op="lte" fact="0.4"/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SubtitleIsRightToLeft">
              <dgm:constrLst>
                <dgm:constr type="h" refType="w" op="lte" fact="0.4"/>
                <dgm:constr type="rMarg"/>
                <dgm:constr type="lMarg" refType="primFontSz" fact="0.1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Description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DescriptionConstraintsBasedOnLanguageDirection">
            <dgm:if name="DescriptionIsLeftToRight" func="var" arg="dir" op="equ" val="norm">
              <dgm:constrLst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DescriptionIsRightToLeft">
              <dgm:constrLst>
                <dgm:constr type="lMarg" refType="primFontSz" fact="0.1"/>
                <dgm:constr type="rMarg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24/3/layout/hArchList1">
  <dgm:title val="Horizontal Text Blocks"/>
  <dgm:desc val="Short bits of text with formatted headers. Use as an easier-to-read alternative to a bulleted list."/>
  <dgm:catLst>
    <dgm:cat type="list" pri="100"/>
    <dgm:cat type="timeline" pri="500"/>
    <dgm:cat type="process" pri="6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vertAlign" val="t"/>
          <dgm:param type="horzAlign" val="l"/>
        </dgm:alg>
      </dgm:if>
      <dgm:else name="Name3">
        <dgm:alg type="lin">
          <dgm:param type="vertAlign" val="t"/>
          <dgm:param type="horzAlign" val="r"/>
        </dgm:alg>
      </dgm:else>
    </dgm:choose>
    <dgm:presOf/>
    <dgm:constrLst>
      <dgm:constr type="primFontSz" for="des" forName="pictRect" op="equ" val="18"/>
      <dgm:constr type="primFontSz" for="des" forName="textRect" refType="primFontSz" refFor="des" refForName="pictRect" op="equ" fact="0.77"/>
      <dgm:constr type="w" for="ch" forName="compNode" refType="w"/>
      <dgm:constr type="h" for="ch" forName="compNode" refType="h"/>
      <dgm:constr type="h" for="des" forName="pictRect" op="equ"/>
      <dgm:constr type="h" for="des" forName="pictRect" refType="primFontSz" refFor="des" refForName="pictRect" fact="3"/>
      <dgm:constr type="w" for="ch" ptType="sibTrans" refType="w" refFor="ch" refForName="compNode" op="equ" fact="0.1"/>
      <dgm:constr type="sp" refType="w" refFor="ch" refForName="compNode" op="equ" fact="0.1"/>
    </dgm:constrLst>
    <dgm:ruleLst/>
    <dgm:forEach name="Name4" axis="ch" ptType="node" cnt="20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h" for="ch" forName="pictRect" refType="h" fact="0.1"/>
          <dgm:constr type="l" for="ch" forName="pictRect"/>
          <dgm:constr type="t" for="ch" forName="pictRect"/>
          <dgm:constr type="l" for="ch" forName="textRect"/>
          <dgm:constr type="t" for="ch" forName="textRect" refType="b" refFor="ch" refForName="pictRect"/>
        </dgm:constrLst>
        <dgm:ruleLst/>
        <dgm:layoutNode name="pictRect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choosePictRectConstraints">
            <dgm:if name="ifPictRectConstraints" func="var" arg="dir" op="equ" val="norm">
              <dgm:constrLst>
                <dgm:constr type="h" refType="w" op="lte" fact="0.4"/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Pic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textRect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chooseTextRectConstraints">
            <dgm:if name="ifTextRectConstraints" func="var" arg="dir" op="equ" val="norm">
              <dgm:constrLst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Tex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CD50BD1B-563A-38D5-85F7-362738DE19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F88209B-A7BD-037A-FC28-B9D81FEA3A0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AF6D98-6A82-42E9-883B-4B322F3F0AF7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82B766F-F4F5-AB24-6278-32F6D0982C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A49E769-AEA9-14A4-526F-E001505902D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FB2E5B-C920-49B0-872F-FF9A204321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7174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70E1E-A499-4130-89D6-D8AF75233B8A}" type="datetimeFigureOut">
              <a:rPr lang="pl-PL" smtClean="0"/>
              <a:t>12.06.2025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195353-6246-47C0-8850-D65AC70013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8334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pl-PL" dirty="0"/>
              <a:t>
Przywitanie i krótkie przedstawienie siebie.</a:t>
            </a:r>
          </a:p>
          <a:p>
            <a:r>
              <a:rPr lang="pl-PL" dirty="0"/>
              <a:t>Podkreślenie roli KGW jako ambasadorek kultury i wartości. jaką odgrywają w społeczności lokalnej, a także podkreślimy siłę kobiet, które tworzą te grupy.</a:t>
            </a:r>
          </a:p>
          <a:p>
            <a:r>
              <a:rPr lang="pl-PL" dirty="0"/>
              <a:t>Praca każdej z Was, każdej z nas – jest niezmiernie ważna dla lokalnych społeczności. Widzę to jak reprezentantka pokolenia wychowanego w tym duchu, a dziś sama edukuję już młodsze pokolenia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627D-4EB8-44E9-9888-EBA7666B7FFC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6250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Drogie Panie, to nie będzie wykład z podręcznika. Dziś spotykają się kobiety z doświadczeniem, klasą i życiowym humorem. Będziemy mówić o savoir-vivre nie jako zbiorze sztywnych zasad, ale jako narzędziu, które wzmacnia nasze relacje, podkreśla naszą siłę i pozwala – z wdziękiem – radzić sobie w każdej sytuacji. Byście mogły być skuteczne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627D-4EB8-44E9-9888-EBA7666B7FFC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7054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D1FEF-ECEF-2B56-021A-ABC771C65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E7230E91-E4A7-782D-528E-F7A6DCC42E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0405DD14-F37D-4C97-E90E-122BF29F1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F4EF992-1C0B-1E7A-5625-E5B8B0F542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627D-4EB8-44E9-9888-EBA7666B7FFC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2674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Podczas spotkań KGW ważne jest przestrzeganie zasad etykiety, takich jak punktualność, aktywne słuchanie oraz szanowanie </a:t>
            </a:r>
          </a:p>
          <a:p>
            <a:r>
              <a:rPr lang="pl-PL" dirty="0"/>
              <a:t>Tu uważność pozwala nam na zauważenie, że kto nas potrzebuje, potrzebuje pomocy, pomocnej ręki, to pokazuje naszą empatię i człowieczeństwo. To też jest moment w którym jesteśmy dostrzeżone jako te które tą pomoc niosą. A przecież każda z Nas zdaje sobie sprawę że jesteśmy oceniane za wszystko. Za to co zrobiłyśmy, jak to zrobiłyśmy i za co czego </a:t>
            </a:r>
            <a:r>
              <a:rPr lang="pl-PL"/>
              <a:t>nie zrobiłyśmy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627D-4EB8-44E9-9888-EBA7666B7FFC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6601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Uważnośc</a:t>
            </a:r>
            <a:r>
              <a:rPr lang="pl-PL" dirty="0"/>
              <a:t> wpływa na to jak się </a:t>
            </a:r>
            <a:r>
              <a:rPr lang="pl-PL" dirty="0" err="1"/>
              <a:t>zchowujemy</a:t>
            </a:r>
            <a:endParaRPr lang="pl-PL" dirty="0"/>
          </a:p>
          <a:p>
            <a:r>
              <a:rPr lang="pl-PL" dirty="0"/>
              <a:t>Etykieta – nasze zachowanie i reakcje ma ogromne znaczenie w codziennym życiu, </a:t>
            </a:r>
          </a:p>
          <a:p>
            <a:endParaRPr lang="pl-PL" dirty="0"/>
          </a:p>
          <a:p>
            <a:r>
              <a:rPr lang="pl-PL" dirty="0"/>
              <a:t>pomagając w budowaniu pozytywnych relacji. Odpowiednie zachowanie wpływa na </a:t>
            </a:r>
            <a:r>
              <a:rPr lang="pl-PL" dirty="0" err="1"/>
              <a:t>postrzegan</a:t>
            </a:r>
            <a:r>
              <a:rPr lang="pl-PL" dirty="0"/>
              <a:t> STAD TA UWAŻNOŚĆ JEST BARDZO WAŻNA, WSZYTKIE PĘDZIMY, ROBIMY CORAZ WIĘCEJ I coraz częściej nie jesteśmy w stanie, nie pamiętamy o </a:t>
            </a:r>
            <a:r>
              <a:rPr lang="pl-PL" dirty="0" err="1"/>
              <a:t>naleztej</a:t>
            </a:r>
            <a:r>
              <a:rPr lang="pl-PL" dirty="0"/>
              <a:t> uważności….. A to ona jest kluczem do tego jak jesteśmy </a:t>
            </a:r>
            <a:r>
              <a:rPr lang="pl-PL" dirty="0" err="1"/>
              <a:t>potrzegane</a:t>
            </a:r>
            <a:r>
              <a:rPr lang="pl-PL" dirty="0"/>
              <a:t> my same jak </a:t>
            </a:r>
            <a:r>
              <a:rPr lang="pl-PL" dirty="0" err="1"/>
              <a:t>jak</a:t>
            </a:r>
            <a:r>
              <a:rPr lang="pl-PL" dirty="0"/>
              <a:t> my postrzegamy innych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627D-4EB8-44E9-9888-EBA7666B7FFC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5612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031BA-2E26-3F5F-7586-AB749A940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34515607-12CD-3F92-9BDA-3B186A1E7A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FBA27CB0-FC91-D91B-AC9E-69FE6B3E90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De facto zanim się z Paniami przywitałam i przedstawiłam się – wy podświadomie, za poziomie odruchu bezwarunkowego, bez udziału świadomości oceniłyście mnie, czy Wam się podobam czy też nie (</a:t>
            </a:r>
            <a:r>
              <a:rPr lang="pl-PL" dirty="0" err="1"/>
              <a:t>akceptaca</a:t>
            </a:r>
            <a:r>
              <a:rPr lang="pl-PL" dirty="0"/>
              <a:t>).</a:t>
            </a:r>
          </a:p>
          <a:p>
            <a:endParaRPr lang="pl-PL" dirty="0"/>
          </a:p>
          <a:p>
            <a:r>
              <a:rPr lang="pl-PL" dirty="0"/>
              <a:t>Dlaczego ponieważ na pierwsze wrażenie </a:t>
            </a:r>
            <a:r>
              <a:rPr lang="pl-PL" dirty="0" err="1"/>
              <a:t>skąłdaja</a:t>
            </a:r>
            <a:r>
              <a:rPr lang="pl-PL" dirty="0"/>
              <a:t> się elementy komunikacji niewerbalnej – MOWY CIAŁA – PSTAWY, GESTY BRZMIENIE GŁOSU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A2E8F45-E700-B98B-7738-F1044C05C4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627D-4EB8-44E9-9888-EBA7666B7FFC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0244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Koła Gospodyń Wiejskich odgrywają kluczową rolę w społecznościach wiejskich, promując współpracę kobiet oraz pielęgnowanie tradycji. Zobaczymy, jak działa nasza podświadomość?</a:t>
            </a:r>
          </a:p>
          <a:p>
            <a:endParaRPr lang="pl-PL" dirty="0"/>
          </a:p>
          <a:p>
            <a:r>
              <a:rPr lang="pl-PL" dirty="0"/>
              <a:t>Alain </a:t>
            </a:r>
            <a:r>
              <a:rPr lang="pl-PL" dirty="0" err="1"/>
              <a:t>Wertheimer</a:t>
            </a:r>
            <a:endParaRPr lang="pl-PL" dirty="0"/>
          </a:p>
          <a:p>
            <a:r>
              <a:rPr lang="pl-PL" dirty="0"/>
              <a:t>francuski miliarder , jest</a:t>
            </a:r>
          </a:p>
          <a:p>
            <a:r>
              <a:rPr lang="pl-PL" dirty="0"/>
              <a:t>współwłaścicielem</a:t>
            </a:r>
          </a:p>
          <a:p>
            <a:r>
              <a:rPr lang="pl-PL" dirty="0"/>
              <a:t>i prezesem Chanel</a:t>
            </a:r>
          </a:p>
          <a:p>
            <a:endParaRPr lang="pl-PL" dirty="0"/>
          </a:p>
          <a:p>
            <a:r>
              <a:rPr lang="pl-PL" dirty="0" err="1"/>
              <a:t>Pretty</a:t>
            </a:r>
            <a:r>
              <a:rPr lang="pl-PL" dirty="0"/>
              <a:t> </a:t>
            </a:r>
            <a:r>
              <a:rPr lang="pl-PL" dirty="0" err="1"/>
              <a:t>Woman</a:t>
            </a:r>
            <a:r>
              <a:rPr lang="pl-PL" dirty="0"/>
              <a:t> -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627D-4EB8-44E9-9888-EBA7666B7FFC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02337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EEA2E-5117-5FB8-955B-8D895E179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EDFB3D1E-0EEC-F498-2014-AACFD18675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6423B772-5DA1-E36B-073B-AFBF779590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Savoir-vivre i etykieta to zbiory zasad, które regulują zachowanie jednostki w różnych sytuacjach społecznych. </a:t>
            </a:r>
          </a:p>
          <a:p>
            <a:r>
              <a:rPr lang="pl-PL" dirty="0"/>
              <a:t>Zrozumienie tych zasad jest kluczowe dla budowania relacji międzyludzkich oraz kulturalnego współżycia.</a:t>
            </a:r>
          </a:p>
          <a:p>
            <a:endParaRPr lang="pl-PL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Ale po co nam autorytet !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1/Ten cytat podkreśla, że zasady dobrego wychowania mają na celu uprzyjemnienie wspólnego czasu, a nie narzucanie sztywnych reguł.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C684661-6AC8-1442-B742-F560FC0930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627D-4EB8-44E9-9888-EBA7666B7FFC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9395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Savoir-vivre i etykieta – coś już wiemy </a:t>
            </a:r>
          </a:p>
          <a:p>
            <a:r>
              <a:rPr lang="pl-PL" dirty="0"/>
              <a:t>Ale po co nam autorytet !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627D-4EB8-44E9-9888-EBA7666B7FFC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81536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Savoir-vivre odnosi się do znajomości dobrego zachowania w różnych okolicznościach. </a:t>
            </a:r>
          </a:p>
          <a:p>
            <a:endParaRPr lang="pl-PL" dirty="0"/>
          </a:p>
          <a:p>
            <a:r>
              <a:rPr lang="pl-PL" dirty="0"/>
              <a:t>To nie tylko znajomość sztućców!</a:t>
            </a:r>
          </a:p>
          <a:p>
            <a:r>
              <a:rPr lang="pl-PL" dirty="0"/>
              <a:t>To codzienna uprzejmość, życzliwość i szacunek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627D-4EB8-44E9-9888-EBA7666B7FFC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9362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627D-4EB8-44E9-9888-EBA7666B7FFC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25079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963D5-A763-9B89-EC70-128CC3E6F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EE0D6DC-C45F-9D3B-182B-C51D13F609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D19A0921-098E-4451-3444-8CC03568BA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Koła Gospodyń Wiejskich odgrywają kluczową rolę w społecznościach wiejskich, promując współpracę kobiet oraz pielęgnowanie tradycji. Zobaczymy, jak ich działalność ewoluowała przez lata.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EE6DAA2-BAB5-EBF4-0736-F2C2F710E3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627D-4EB8-44E9-9888-EBA7666B7FFC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50985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dirty="0"/>
              <a:t>POWITANIE -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Powitanie to nasza wizytówka. To, kto się pierwszy wita, zależy od sytuacji – ale zawsze warto być tą, która wyciąga rękę z uśmiechem. W miejscu publicznym – osoba wchodząca wita obecnych. Młodszy wita starszego, mężczyzna kobietę, ale liderka – niezależnie od wieku – może pierwsza podejść i zainicjować kontakt.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Zasada: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Wita się ten, kto wchodzi – a nie odwrotnie. Ale najważniejsze: zawsze z uśmiechem i wyprostowaną postawą!”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627D-4EB8-44E9-9888-EBA7666B7FFC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17849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pl-PL" dirty="0"/>
              <a:t>Drogie Panie, umiejętność mówienia „nie” to nie akt niegrzeczności – to forma </a:t>
            </a:r>
            <a:r>
              <a:rPr lang="pl-PL" b="1" dirty="0"/>
              <a:t>dbania o siebie z godnością</a:t>
            </a:r>
            <a:r>
              <a:rPr lang="pl-PL" dirty="0"/>
              <a:t>. Przez lata uczono nas, że lepiej się zgodzić, niż narazić kogoś na dyskomfort. Ale dzisiaj wiemy, że </a:t>
            </a:r>
            <a:r>
              <a:rPr lang="pl-PL" b="1" dirty="0"/>
              <a:t>odmowa może być elegancka, życzliwa i pełna szacunku – zarówno dla siebie, jak i dla drugiej osoby.</a:t>
            </a:r>
            <a:endParaRPr lang="pl-PL" dirty="0"/>
          </a:p>
          <a:p>
            <a:pPr>
              <a:buNone/>
            </a:pPr>
            <a:r>
              <a:rPr lang="pl-PL" dirty="0"/>
              <a:t>Mówienie „nie” nie oznacza braku serca. Oznacza, że </a:t>
            </a:r>
            <a:r>
              <a:rPr lang="pl-PL" b="1" dirty="0"/>
              <a:t>znamy swoje granice i szanujemy swój czas, zdrowie, emocje i wybory.</a:t>
            </a:r>
            <a:endParaRPr lang="pl-PL" dirty="0"/>
          </a:p>
          <a:p>
            <a:pPr>
              <a:buNone/>
            </a:pPr>
            <a:r>
              <a:rPr lang="pl-PL" dirty="0"/>
              <a:t>💡 </a:t>
            </a:r>
            <a:r>
              <a:rPr lang="pl-PL" b="1" dirty="0"/>
              <a:t>Refleksja na koniec:</a:t>
            </a:r>
            <a:endParaRPr lang="pl-PL" dirty="0"/>
          </a:p>
          <a:p>
            <a:pPr>
              <a:buNone/>
            </a:pPr>
            <a:r>
              <a:rPr lang="pl-PL" dirty="0"/>
              <a:t>Kobieta z klasą nie musi się tłumaczyć – wystarczy, że </a:t>
            </a:r>
            <a:r>
              <a:rPr lang="pl-PL" b="1" dirty="0"/>
              <a:t>powie jasno, z szacunkiem i ciepłem</a:t>
            </a:r>
            <a:r>
              <a:rPr lang="pl-PL" dirty="0"/>
              <a:t>, że coś nie jest dla niej na ten moment możliwe. To wyraz siły, nie słabości.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627D-4EB8-44E9-9888-EBA7666B7FFC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29223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D5FD2-1DFE-499B-1A88-D68699F41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0D0E13B0-E0AA-4972-6B3B-F1A166F5D0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E372927E-27C3-045C-554E-B1B6F4DCF9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pl-PL" b="1" dirty="0"/>
              <a:t>Kobieca solidarność – jak nie plotkować, tylko wspierać</a:t>
            </a:r>
          </a:p>
          <a:p>
            <a:pPr>
              <a:buNone/>
            </a:pPr>
            <a:endParaRPr lang="pl-PL" dirty="0"/>
          </a:p>
          <a:p>
            <a:pPr>
              <a:buNone/>
            </a:pPr>
            <a:r>
              <a:rPr lang="pl-PL" dirty="0"/>
              <a:t>Plotka to pokusa – a my, kobiety, potrafimy mówić z pasją! Ale plotka rujnuje </a:t>
            </a:r>
            <a:r>
              <a:rPr lang="pl-PL" b="1" dirty="0"/>
              <a:t>atmosferę i zaufanie</a:t>
            </a:r>
            <a:r>
              <a:rPr lang="pl-PL" dirty="0"/>
              <a:t>. Kobieta z klasą nie mówi: „Słyszałaś o Krysi…?”, tylko: „Zastanawiam się, czy możemy jej jakoś pomóc.”</a:t>
            </a:r>
          </a:p>
          <a:p>
            <a:pPr>
              <a:buNone/>
            </a:pPr>
            <a:r>
              <a:rPr lang="pl-PL" dirty="0"/>
              <a:t>📌 </a:t>
            </a:r>
            <a:r>
              <a:rPr lang="pl-PL" b="1" dirty="0"/>
              <a:t>Zasada savoir-vivre:</a:t>
            </a:r>
            <a:r>
              <a:rPr lang="pl-PL" dirty="0"/>
              <a:t> Jeśli nie mówisz czegoś w obecności osoby, o której mówisz – to może lepiej… nie mówić?</a:t>
            </a:r>
          </a:p>
          <a:p>
            <a:pPr>
              <a:buNone/>
            </a:pPr>
            <a:endParaRPr lang="pl-PL" dirty="0"/>
          </a:p>
          <a:p>
            <a:pPr>
              <a:buNone/>
            </a:pPr>
            <a:r>
              <a:rPr lang="pl-PL" dirty="0"/>
              <a:t>Plotka jest jak ziemniak – dobrze przyprawiony, smaczny… ale jak się przeholuje, to potem ciężko na żołądku. 😉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98F6058-21CA-637B-E4DC-2383EAF6F0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627D-4EB8-44E9-9888-EBA7666B7FFC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05947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Drogie Panie, świat się zmienia, a z nim… język, zwyczaje i tempo życia. Nasze wnuki nie „dzwonią”, tylko „wysyłają DM-y”, nie robią zdjęć, tylko „strzelają selfie”. Ale my – z naszym doświadczeniem – nie musimy za nimi gonić. Wystarczy, że </a:t>
            </a:r>
            <a:r>
              <a:rPr lang="pl-PL" b="1" dirty="0"/>
              <a:t>pokażemy otwartość</a:t>
            </a:r>
            <a:r>
              <a:rPr lang="pl-PL" dirty="0"/>
              <a:t>.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627D-4EB8-44E9-9888-EBA7666B7FFC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46306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W Kół Gospodyń Wiejskich etykieta ma kluczowe znaczenie dla budowania relacji i współpracy. Odpowiednie zasady wpływają na atmosferę spotkań i wzajemny szacunek między członkami.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627D-4EB8-44E9-9888-EBA7666B7FFC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38886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pl-PL" b="1" dirty="0"/>
              <a:t>Jak radzić sobie z konfliktem – eleganckie sposoby</a:t>
            </a:r>
          </a:p>
          <a:p>
            <a:pPr>
              <a:buNone/>
            </a:pPr>
            <a:r>
              <a:rPr lang="pl-PL" dirty="0"/>
              <a:t>🎙️ </a:t>
            </a:r>
            <a:r>
              <a:rPr lang="pl-PL" i="1" dirty="0"/>
              <a:t>Co możesz powiedzieć:</a:t>
            </a:r>
            <a:endParaRPr lang="pl-PL" dirty="0"/>
          </a:p>
          <a:p>
            <a:pPr>
              <a:buNone/>
            </a:pPr>
            <a:r>
              <a:rPr lang="pl-PL" dirty="0"/>
              <a:t>Konflikty się zdarzają – w Kole, w rodzinie, na scenie, przy stole... Ale nie sztuką jest wybuchnąć – </a:t>
            </a:r>
            <a:r>
              <a:rPr lang="pl-PL" b="1" dirty="0"/>
              <a:t>sztuką jest wygasić napięcie z klasą</a:t>
            </a:r>
            <a:r>
              <a:rPr lang="pl-PL" dirty="0"/>
              <a:t>.</a:t>
            </a:r>
          </a:p>
          <a:p>
            <a:r>
              <a:rPr lang="pl-PL" dirty="0"/>
              <a:t>💡 </a:t>
            </a:r>
            <a:r>
              <a:rPr lang="pl-PL" i="1" dirty="0"/>
              <a:t>Humorystyczna uwaga:</a:t>
            </a:r>
            <a:br>
              <a:rPr lang="pl-PL" dirty="0"/>
            </a:br>
            <a:r>
              <a:rPr lang="pl-PL" dirty="0"/>
              <a:t>Kiedyś się mówiło: „Nie rzuca się pereł przed wieprze.” My powiemy: </a:t>
            </a:r>
            <a:r>
              <a:rPr lang="pl-PL" b="1" dirty="0"/>
              <a:t>„Nie rzucajmy słów bez wartości – bo klasa zawsze wraca jak echo.”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627D-4EB8-44E9-9888-EBA7666B7FFC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54353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627D-4EB8-44E9-9888-EBA7666B7FFC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73396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pl-PL" dirty="0"/>
              <a:t>💬 </a:t>
            </a:r>
            <a:r>
              <a:rPr lang="pl-PL" i="1" dirty="0"/>
              <a:t>Bo prawdziwa siła i autorytet nie wynikają ze stanowiska, lecz z postawy, spójności i szacunku do siebie i innych.</a:t>
            </a:r>
            <a:endParaRPr lang="pl-PL" dirty="0"/>
          </a:p>
          <a:p>
            <a:pPr>
              <a:buNone/>
            </a:pPr>
            <a:r>
              <a:rPr lang="pl-PL" dirty="0"/>
              <a:t>💬 </a:t>
            </a:r>
            <a:r>
              <a:rPr lang="pl-PL" i="1" dirty="0"/>
              <a:t>Dobre maniery nie wychodzą z mody – są ponadczasowym językiem szacunku, który mówi więcej niż tysiąc słów.</a:t>
            </a:r>
            <a:endParaRPr lang="pl-PL" dirty="0"/>
          </a:p>
          <a:p>
            <a:pPr>
              <a:buNone/>
            </a:pPr>
            <a:r>
              <a:rPr lang="pl-PL" dirty="0"/>
              <a:t>💬 </a:t>
            </a:r>
            <a:r>
              <a:rPr lang="pl-PL" i="1" dirty="0"/>
              <a:t>Bo buduje zaufanie, klasę i markę, której nie da się kupić ani podrobić.</a:t>
            </a:r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627D-4EB8-44E9-9888-EBA7666B7FFC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5442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595EAD1-9200-DDD9-8F6D-AD5C90E1D9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A13483-A24C-97DB-1FAB-B1EE383D6793}"/>
              </a:ext>
            </a:extLst>
          </p:cNvPr>
          <p:cNvSpPr/>
          <p:nvPr/>
        </p:nvSpPr>
        <p:spPr>
          <a:xfrm>
            <a:off x="5067300" y="-429"/>
            <a:ext cx="7142987" cy="6857571"/>
          </a:xfrm>
          <a:prstGeom prst="rect">
            <a:avLst/>
          </a:prstGeom>
          <a:gradFill>
            <a:gsLst>
              <a:gs pos="0">
                <a:srgbClr val="FF411C"/>
              </a:gs>
              <a:gs pos="100000">
                <a:srgbClr val="92248E"/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CBF15A-228E-7325-6D7D-982EA5375DC4}"/>
              </a:ext>
            </a:extLst>
          </p:cNvPr>
          <p:cNvSpPr/>
          <p:nvPr/>
        </p:nvSpPr>
        <p:spPr>
          <a:xfrm>
            <a:off x="5067301" y="0"/>
            <a:ext cx="7158340" cy="6858000"/>
          </a:xfrm>
          <a:prstGeom prst="rect">
            <a:avLst/>
          </a:prstGeom>
          <a:gradFill>
            <a:gsLst>
              <a:gs pos="27000">
                <a:srgbClr val="DA002F">
                  <a:alpha val="6000"/>
                </a:srgbClr>
              </a:gs>
              <a:gs pos="98000">
                <a:srgbClr val="9B3597">
                  <a:alpha val="72941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BC545E-CFDF-A40B-046E-AEC9E529B81C}"/>
              </a:ext>
            </a:extLst>
          </p:cNvPr>
          <p:cNvSpPr/>
          <p:nvPr/>
        </p:nvSpPr>
        <p:spPr>
          <a:xfrm rot="10800000">
            <a:off x="5067300" y="4571999"/>
            <a:ext cx="7158340" cy="2286000"/>
          </a:xfrm>
          <a:prstGeom prst="rect">
            <a:avLst/>
          </a:prstGeom>
          <a:gradFill>
            <a:gsLst>
              <a:gs pos="28000">
                <a:srgbClr val="FF907A">
                  <a:alpha val="40000"/>
                </a:srgbClr>
              </a:gs>
              <a:gs pos="100000">
                <a:srgbClr val="DA002F">
                  <a:alpha val="20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90503D3-D62B-0038-E24C-05C4B676AF66}"/>
              </a:ext>
            </a:extLst>
          </p:cNvPr>
          <p:cNvSpPr/>
          <p:nvPr/>
        </p:nvSpPr>
        <p:spPr>
          <a:xfrm rot="13704304">
            <a:off x="6080918" y="830588"/>
            <a:ext cx="4998441" cy="4998441"/>
          </a:xfrm>
          <a:prstGeom prst="ellipse">
            <a:avLst/>
          </a:prstGeom>
          <a:gradFill>
            <a:gsLst>
              <a:gs pos="39000">
                <a:srgbClr val="FFDBCC">
                  <a:alpha val="0"/>
                </a:srgbClr>
              </a:gs>
              <a:gs pos="100000">
                <a:srgbClr val="FF907A">
                  <a:alpha val="20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7568" y="1270535"/>
            <a:ext cx="5513832" cy="288950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cap="all" spc="700" baseline="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7568" y="4974336"/>
            <a:ext cx="5715000" cy="148132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60A6A082-894A-7F2D-AA57-EBD48EAFBD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0673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87566" y="6455664"/>
            <a:ext cx="2902571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08425" y="6455664"/>
            <a:ext cx="2986167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927AFB-A171-440E-85AE-8173A49EBA6A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3796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9985248" cy="96012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272" y="1563624"/>
            <a:ext cx="9985248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BCA4-07E8-484C-A268-7A7F4DBB4C79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24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BCCAF72-A322-2B88-2E9E-10B288C8315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2EF993-7F0D-4ECF-FD85-4AAFAAAF91C6}"/>
              </a:ext>
            </a:extLst>
          </p:cNvPr>
          <p:cNvSpPr/>
          <p:nvPr/>
        </p:nvSpPr>
        <p:spPr>
          <a:xfrm rot="10800000" flipH="1">
            <a:off x="0" y="4571999"/>
            <a:ext cx="12192003" cy="2286219"/>
          </a:xfrm>
          <a:prstGeom prst="rect">
            <a:avLst/>
          </a:prstGeom>
          <a:gradFill>
            <a:gsLst>
              <a:gs pos="0">
                <a:srgbClr val="FF907A"/>
              </a:gs>
              <a:gs pos="100000">
                <a:srgbClr val="DA002F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D141E1-516D-D7D9-7CAC-EBABCB077CDD}"/>
              </a:ext>
            </a:extLst>
          </p:cNvPr>
          <p:cNvSpPr/>
          <p:nvPr/>
        </p:nvSpPr>
        <p:spPr>
          <a:xfrm rot="10800000" flipH="1">
            <a:off x="4038600" y="4571779"/>
            <a:ext cx="8151938" cy="2286329"/>
          </a:xfrm>
          <a:prstGeom prst="rect">
            <a:avLst/>
          </a:prstGeom>
          <a:gradFill>
            <a:gsLst>
              <a:gs pos="0">
                <a:srgbClr val="FF5076">
                  <a:alpha val="0"/>
                </a:srgbClr>
              </a:gs>
              <a:gs pos="99000">
                <a:srgbClr val="91049C">
                  <a:alpha val="81961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973ECF1-2707-D092-89EA-AC6D4B79E56F}"/>
              </a:ext>
            </a:extLst>
          </p:cNvPr>
          <p:cNvSpPr/>
          <p:nvPr/>
        </p:nvSpPr>
        <p:spPr>
          <a:xfrm rot="14834054">
            <a:off x="3015414" y="2996601"/>
            <a:ext cx="2352194" cy="3826944"/>
          </a:xfrm>
          <a:custGeom>
            <a:avLst/>
            <a:gdLst>
              <a:gd name="connsiteX0" fmla="*/ 2352194 w 2352194"/>
              <a:gd name="connsiteY0" fmla="*/ 8624 h 3826944"/>
              <a:gd name="connsiteX1" fmla="*/ 749804 w 2352194"/>
              <a:gd name="connsiteY1" fmla="*/ 3826944 h 3826944"/>
              <a:gd name="connsiteX2" fmla="*/ 566692 w 2352194"/>
              <a:gd name="connsiteY2" fmla="*/ 3648149 h 3826944"/>
              <a:gd name="connsiteX3" fmla="*/ 0 w 2352194"/>
              <a:gd name="connsiteY3" fmla="*/ 2181415 h 3826944"/>
              <a:gd name="connsiteX4" fmla="*/ 2181415 w 2352194"/>
              <a:gd name="connsiteY4" fmla="*/ 0 h 3826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2194" h="3826944">
                <a:moveTo>
                  <a:pt x="2352194" y="8624"/>
                </a:moveTo>
                <a:lnTo>
                  <a:pt x="749804" y="3826944"/>
                </a:lnTo>
                <a:lnTo>
                  <a:pt x="566692" y="3648149"/>
                </a:lnTo>
                <a:cubicBezTo>
                  <a:pt x="214596" y="3260758"/>
                  <a:pt x="0" y="2746147"/>
                  <a:pt x="0" y="2181415"/>
                </a:cubicBezTo>
                <a:cubicBezTo>
                  <a:pt x="0" y="976653"/>
                  <a:pt x="976652" y="0"/>
                  <a:pt x="2181415" y="0"/>
                </a:cubicBezTo>
                <a:close/>
              </a:path>
            </a:pathLst>
          </a:custGeom>
          <a:gradFill>
            <a:gsLst>
              <a:gs pos="0">
                <a:srgbClr val="FFBCAF">
                  <a:alpha val="33725"/>
                </a:srgbClr>
              </a:gs>
              <a:gs pos="100000">
                <a:srgbClr val="FF907A">
                  <a:alpha val="0"/>
                </a:srgb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9FDFDA-46A6-DCC7-FA34-612FC4BF8109}"/>
              </a:ext>
            </a:extLst>
          </p:cNvPr>
          <p:cNvSpPr/>
          <p:nvPr/>
        </p:nvSpPr>
        <p:spPr>
          <a:xfrm flipH="1">
            <a:off x="3047998" y="4571999"/>
            <a:ext cx="9143999" cy="1841109"/>
          </a:xfrm>
          <a:prstGeom prst="rect">
            <a:avLst/>
          </a:prstGeom>
          <a:gradFill>
            <a:gsLst>
              <a:gs pos="0">
                <a:srgbClr val="FF411C">
                  <a:alpha val="29804"/>
                </a:srgbClr>
              </a:gs>
              <a:gs pos="78000">
                <a:srgbClr val="DA002F">
                  <a:alpha val="0"/>
                </a:srgb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4791456"/>
            <a:ext cx="10570464" cy="117043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000" cap="all" spc="700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6025896"/>
            <a:ext cx="10579608" cy="4297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C20621E-D3A1-DE2F-A48A-0A5F2795721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4572000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382602B3-F8C3-D957-5C3F-DF1749FA85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31520" y="6455664"/>
            <a:ext cx="355701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A0E38CC7-EEB9-1AD7-7B03-603746FE3FF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C5E238-6443-4E66-ABD7-AFE41A3FA712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B153FF4E-D18A-13B0-6B0A-CF7AF0A523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35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595EAD1-9200-DDD9-8F6D-AD5C90E1D9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2DD7BB-25B8-B7A3-8E13-EDE8E1090689}"/>
              </a:ext>
            </a:extLst>
          </p:cNvPr>
          <p:cNvSpPr/>
          <p:nvPr/>
        </p:nvSpPr>
        <p:spPr>
          <a:xfrm rot="10800000" flipH="1">
            <a:off x="0" y="0"/>
            <a:ext cx="6096000" cy="6868461"/>
          </a:xfrm>
          <a:prstGeom prst="rect">
            <a:avLst/>
          </a:prstGeom>
          <a:gradFill>
            <a:gsLst>
              <a:gs pos="0">
                <a:srgbClr val="FE4A00">
                  <a:alpha val="65882"/>
                </a:srgbClr>
              </a:gs>
              <a:gs pos="100000">
                <a:srgbClr val="A6025C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6C05D2-D53F-950D-185E-08B200EEFEB9}"/>
              </a:ext>
            </a:extLst>
          </p:cNvPr>
          <p:cNvSpPr/>
          <p:nvPr/>
        </p:nvSpPr>
        <p:spPr>
          <a:xfrm rot="10800000" flipH="1">
            <a:off x="-18287" y="4582455"/>
            <a:ext cx="6114286" cy="2275539"/>
          </a:xfrm>
          <a:prstGeom prst="rect">
            <a:avLst/>
          </a:prstGeom>
          <a:gradFill>
            <a:gsLst>
              <a:gs pos="0">
                <a:srgbClr val="DA002F">
                  <a:alpha val="0"/>
                </a:srgbClr>
              </a:gs>
              <a:gs pos="99000">
                <a:srgbClr val="92248E">
                  <a:alpha val="26667"/>
                </a:srgb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0AF5C2-3AA9-7510-308E-9D21678F7EFC}"/>
              </a:ext>
            </a:extLst>
          </p:cNvPr>
          <p:cNvSpPr/>
          <p:nvPr/>
        </p:nvSpPr>
        <p:spPr>
          <a:xfrm rot="5400000" flipH="1">
            <a:off x="-148955" y="532365"/>
            <a:ext cx="6878924" cy="5814190"/>
          </a:xfrm>
          <a:prstGeom prst="rect">
            <a:avLst/>
          </a:prstGeom>
          <a:gradFill>
            <a:gsLst>
              <a:gs pos="0">
                <a:srgbClr val="FE4A00">
                  <a:alpha val="0"/>
                </a:srgbClr>
              </a:gs>
              <a:gs pos="100000">
                <a:srgbClr val="A60296">
                  <a:alpha val="38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3D13448-08C3-4231-6CCA-F17E4C608199}"/>
              </a:ext>
            </a:extLst>
          </p:cNvPr>
          <p:cNvSpPr/>
          <p:nvPr/>
        </p:nvSpPr>
        <p:spPr>
          <a:xfrm rot="10800000">
            <a:off x="949046" y="1319084"/>
            <a:ext cx="4648799" cy="4648799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12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941832"/>
            <a:ext cx="4626864" cy="320954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cap="all" spc="700" baseline="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74336"/>
            <a:ext cx="4626864" cy="145389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520" y="6455664"/>
            <a:ext cx="4096512" cy="3657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F2D689D1-54B3-41D9-B112-32329B9B3CC6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9744" y="6455664"/>
            <a:ext cx="548640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60A6A082-894A-7F2D-AA57-EBD48EAFBD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2952" y="0"/>
            <a:ext cx="609904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1142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58E3E8-0931-8EEE-FF77-1C25EBBE79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CE0C29-D9B0-E434-079F-9F0C40DF20EC}"/>
              </a:ext>
            </a:extLst>
          </p:cNvPr>
          <p:cNvSpPr/>
          <p:nvPr/>
        </p:nvSpPr>
        <p:spPr>
          <a:xfrm rot="5400000" flipH="1">
            <a:off x="-1399562" y="1399556"/>
            <a:ext cx="6875820" cy="4076703"/>
          </a:xfrm>
          <a:prstGeom prst="rect">
            <a:avLst/>
          </a:prstGeom>
          <a:gradFill>
            <a:gsLst>
              <a:gs pos="11000">
                <a:srgbClr val="92248E"/>
              </a:gs>
              <a:gs pos="100000">
                <a:srgbClr val="FF411C">
                  <a:alpha val="8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9F604E-FEFA-3809-8244-5B72EE7BB044}"/>
              </a:ext>
            </a:extLst>
          </p:cNvPr>
          <p:cNvSpPr/>
          <p:nvPr/>
        </p:nvSpPr>
        <p:spPr>
          <a:xfrm rot="16200000">
            <a:off x="890124" y="3681875"/>
            <a:ext cx="2296453" cy="4076701"/>
          </a:xfrm>
          <a:prstGeom prst="rect">
            <a:avLst/>
          </a:prstGeom>
          <a:gradFill>
            <a:gsLst>
              <a:gs pos="0">
                <a:srgbClr val="DA002F">
                  <a:alpha val="55000"/>
                </a:srgbClr>
              </a:gs>
              <a:gs pos="100000">
                <a:srgbClr val="FF907A">
                  <a:alpha val="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18E261-930C-6A44-A568-9DD2A88D3526}"/>
              </a:ext>
            </a:extLst>
          </p:cNvPr>
          <p:cNvSpPr/>
          <p:nvPr/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rgbClr val="FFDBCC">
                  <a:alpha val="0"/>
                </a:srgbClr>
              </a:gs>
              <a:gs pos="100000">
                <a:srgbClr val="FF907A">
                  <a:alpha val="30000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850392"/>
            <a:ext cx="2935224" cy="303580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cap="all" spc="700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5001768"/>
            <a:ext cx="2926080" cy="1490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1600" cap="all" spc="40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EEDD729C-2F42-9729-3280-C90669970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036F8F79-3CDB-6415-DDB2-2D674522D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004" y="6455664"/>
            <a:ext cx="548640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7911B295-8CBE-7949-8048-EBF414619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8" y="6455664"/>
            <a:ext cx="3227832" cy="3657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E144AFCF-5D00-4E8A-BE78-0A3382672AA6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889FC6C-F243-CA40-35F8-13153EA5EBE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6700" y="0"/>
            <a:ext cx="8115300" cy="686845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92875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0FE7F8B-D1C1-6301-75A5-2EC4374F9AF1}"/>
              </a:ext>
            </a:extLst>
          </p:cNvPr>
          <p:cNvSpPr/>
          <p:nvPr/>
        </p:nvSpPr>
        <p:spPr>
          <a:xfrm flipH="1" flipV="1">
            <a:off x="-14449" y="0"/>
            <a:ext cx="12224736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D8467A-A1B6-E7E6-CAD4-E63E0FE2CCCB}"/>
              </a:ext>
            </a:extLst>
          </p:cNvPr>
          <p:cNvSpPr/>
          <p:nvPr/>
        </p:nvSpPr>
        <p:spPr>
          <a:xfrm flipV="1">
            <a:off x="-7227" y="-5046"/>
            <a:ext cx="12217513" cy="6865568"/>
          </a:xfrm>
          <a:prstGeom prst="rect">
            <a:avLst/>
          </a:prstGeom>
          <a:gradFill>
            <a:gsLst>
              <a:gs pos="0">
                <a:srgbClr val="FF411C">
                  <a:alpha val="66000"/>
                </a:srgbClr>
              </a:gs>
              <a:gs pos="99000">
                <a:srgbClr val="962077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9C06E7-BC9C-2F5F-5DD1-D04EB713C63D}"/>
              </a:ext>
            </a:extLst>
          </p:cNvPr>
          <p:cNvSpPr/>
          <p:nvPr/>
        </p:nvSpPr>
        <p:spPr>
          <a:xfrm rot="10800000" flipH="1" flipV="1">
            <a:off x="-25514" y="-5045"/>
            <a:ext cx="12217514" cy="6865568"/>
          </a:xfrm>
          <a:prstGeom prst="rect">
            <a:avLst/>
          </a:prstGeom>
          <a:gradFill>
            <a:gsLst>
              <a:gs pos="0">
                <a:srgbClr val="FA0036">
                  <a:alpha val="4000"/>
                </a:srgbClr>
              </a:gs>
              <a:gs pos="99000">
                <a:schemeClr val="accent2">
                  <a:alpha val="98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5261F8-8CD8-F2E0-C386-BE6A16D95BFC}"/>
              </a:ext>
            </a:extLst>
          </p:cNvPr>
          <p:cNvSpPr/>
          <p:nvPr/>
        </p:nvSpPr>
        <p:spPr>
          <a:xfrm rot="16200000" flipH="1" flipV="1">
            <a:off x="3802775" y="-3817222"/>
            <a:ext cx="4571999" cy="12206450"/>
          </a:xfrm>
          <a:prstGeom prst="rect">
            <a:avLst/>
          </a:prstGeom>
          <a:gradFill>
            <a:gsLst>
              <a:gs pos="0">
                <a:srgbClr val="D861D4">
                  <a:alpha val="0"/>
                </a:srgbClr>
              </a:gs>
              <a:gs pos="100000">
                <a:srgbClr val="FF7037">
                  <a:alpha val="66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3D4A82C-6849-A88D-6D57-833E9A7481B9}"/>
              </a:ext>
            </a:extLst>
          </p:cNvPr>
          <p:cNvSpPr/>
          <p:nvPr/>
        </p:nvSpPr>
        <p:spPr>
          <a:xfrm rot="13168948" flipH="1" flipV="1">
            <a:off x="1027160" y="609473"/>
            <a:ext cx="5005754" cy="5005754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55CA38-7F60-D664-4EC0-C54B60C02BCF}"/>
              </a:ext>
            </a:extLst>
          </p:cNvPr>
          <p:cNvSpPr/>
          <p:nvPr/>
        </p:nvSpPr>
        <p:spPr>
          <a:xfrm rot="5400000" flipV="1">
            <a:off x="-1913484" y="1896512"/>
            <a:ext cx="6860522" cy="3062447"/>
          </a:xfrm>
          <a:prstGeom prst="rect">
            <a:avLst/>
          </a:prstGeom>
          <a:gradFill>
            <a:gsLst>
              <a:gs pos="0">
                <a:srgbClr val="FA0036">
                  <a:alpha val="62000"/>
                </a:srgbClr>
              </a:gs>
              <a:gs pos="77000">
                <a:srgbClr val="FF907A">
                  <a:alpha val="16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7016" y="987552"/>
            <a:ext cx="7644384" cy="294436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5400" cap="all" spc="700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38728" y="5294376"/>
            <a:ext cx="7644384" cy="107899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3DE8AB4-3D9C-4366-A8D9-9A4F01D11121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8243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344B8E2B-A9B5-DCE0-5C06-E99F762397C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C38FEA-146D-53B3-36B0-5CBD8040636E}"/>
              </a:ext>
            </a:extLst>
          </p:cNvPr>
          <p:cNvSpPr/>
          <p:nvPr/>
        </p:nvSpPr>
        <p:spPr>
          <a:xfrm flipH="1">
            <a:off x="9143995" y="0"/>
            <a:ext cx="3076356" cy="6858000"/>
          </a:xfrm>
          <a:prstGeom prst="rect">
            <a:avLst/>
          </a:prstGeom>
          <a:gradFill>
            <a:gsLst>
              <a:gs pos="0">
                <a:srgbClr val="FF907A"/>
              </a:gs>
              <a:gs pos="100000">
                <a:srgbClr val="DA002F">
                  <a:alpha val="85882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84D35E-A520-CA7A-97CB-6D815AB4CC5D}"/>
              </a:ext>
            </a:extLst>
          </p:cNvPr>
          <p:cNvSpPr/>
          <p:nvPr/>
        </p:nvSpPr>
        <p:spPr>
          <a:xfrm flipH="1">
            <a:off x="9143990" y="-1"/>
            <a:ext cx="3076355" cy="4572001"/>
          </a:xfrm>
          <a:prstGeom prst="rect">
            <a:avLst/>
          </a:prstGeom>
          <a:gradFill>
            <a:gsLst>
              <a:gs pos="26000">
                <a:srgbClr val="FE4A00">
                  <a:alpha val="0"/>
                </a:srgbClr>
              </a:gs>
              <a:gs pos="100000">
                <a:srgbClr val="DA002F">
                  <a:alpha val="6500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E890B-58C1-DD36-E90B-FFF0BE0CB5CB}"/>
              </a:ext>
            </a:extLst>
          </p:cNvPr>
          <p:cNvSpPr/>
          <p:nvPr/>
        </p:nvSpPr>
        <p:spPr>
          <a:xfrm rot="5400000" flipH="1">
            <a:off x="7253161" y="1890822"/>
            <a:ext cx="6858001" cy="3076355"/>
          </a:xfrm>
          <a:prstGeom prst="rect">
            <a:avLst/>
          </a:prstGeom>
          <a:gradFill>
            <a:gsLst>
              <a:gs pos="2000">
                <a:srgbClr val="9B3597"/>
              </a:gs>
              <a:gs pos="60000">
                <a:srgbClr val="D861D4">
                  <a:alpha val="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BCD52CC-E8F2-3220-AE19-8A482DD1F236}"/>
              </a:ext>
            </a:extLst>
          </p:cNvPr>
          <p:cNvSpPr/>
          <p:nvPr/>
        </p:nvSpPr>
        <p:spPr>
          <a:xfrm rot="12508972">
            <a:off x="7949750" y="1673989"/>
            <a:ext cx="3201591" cy="4397456"/>
          </a:xfrm>
          <a:custGeom>
            <a:avLst/>
            <a:gdLst>
              <a:gd name="connsiteX0" fmla="*/ 3201591 w 3201591"/>
              <a:gd name="connsiteY0" fmla="*/ 4296647 h 4397456"/>
              <a:gd name="connsiteX1" fmla="*/ 3007294 w 3201591"/>
              <a:gd name="connsiteY1" fmla="*/ 4346606 h 4397456"/>
              <a:gd name="connsiteX2" fmla="*/ 2502877 w 3201591"/>
              <a:gd name="connsiteY2" fmla="*/ 4397456 h 4397456"/>
              <a:gd name="connsiteX3" fmla="*/ 0 w 3201591"/>
              <a:gd name="connsiteY3" fmla="*/ 1894579 h 4397456"/>
              <a:gd name="connsiteX4" fmla="*/ 733076 w 3201591"/>
              <a:gd name="connsiteY4" fmla="*/ 124777 h 4397456"/>
              <a:gd name="connsiteX5" fmla="*/ 870365 w 3201591"/>
              <a:gd name="connsiteY5" fmla="*/ 0 h 439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1591" h="4397456">
                <a:moveTo>
                  <a:pt x="3201591" y="4296647"/>
                </a:moveTo>
                <a:lnTo>
                  <a:pt x="3007294" y="4346606"/>
                </a:lnTo>
                <a:cubicBezTo>
                  <a:pt x="2844362" y="4379947"/>
                  <a:pt x="2675664" y="4397456"/>
                  <a:pt x="2502877" y="4397456"/>
                </a:cubicBezTo>
                <a:cubicBezTo>
                  <a:pt x="1120576" y="4397456"/>
                  <a:pt x="0" y="3276880"/>
                  <a:pt x="0" y="1894579"/>
                </a:cubicBezTo>
                <a:cubicBezTo>
                  <a:pt x="0" y="1203428"/>
                  <a:pt x="280144" y="577709"/>
                  <a:pt x="733076" y="124777"/>
                </a:cubicBezTo>
                <a:lnTo>
                  <a:pt x="870365" y="0"/>
                </a:lnTo>
                <a:close/>
              </a:path>
            </a:pathLst>
          </a:cu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1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612648"/>
            <a:ext cx="7004304" cy="355701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800" cap="all" spc="550" baseline="0"/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65192"/>
            <a:ext cx="6391656" cy="1490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ED2F463-51E0-AB87-A5B5-6942461AD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30796B80-FA43-2B89-5F9F-72443F8E5C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54909" y="6455664"/>
            <a:ext cx="347286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259F214-985C-4E7A-8724-986944FA2171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C1096F3-B460-B6B3-0D52-AEFDD7F69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9489" y="6455664"/>
            <a:ext cx="54864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098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7F7CFA0-C3A1-5564-DD4B-90674874B0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E2F783-0ED7-1F0B-219A-198549E350DD}"/>
              </a:ext>
            </a:extLst>
          </p:cNvPr>
          <p:cNvSpPr/>
          <p:nvPr/>
        </p:nvSpPr>
        <p:spPr>
          <a:xfrm>
            <a:off x="-6" y="-25866"/>
            <a:ext cx="12192005" cy="4589428"/>
          </a:xfrm>
          <a:prstGeom prst="rect">
            <a:avLst/>
          </a:prstGeom>
          <a:gradFill>
            <a:gsLst>
              <a:gs pos="8000">
                <a:srgbClr val="D861D4"/>
              </a:gs>
              <a:gs pos="100000">
                <a:srgbClr val="DA002F">
                  <a:alpha val="85000"/>
                </a:srgb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F09062-D41B-0E2E-C1C0-F27562ED9597}"/>
              </a:ext>
            </a:extLst>
          </p:cNvPr>
          <p:cNvSpPr/>
          <p:nvPr/>
        </p:nvSpPr>
        <p:spPr>
          <a:xfrm rot="16200000">
            <a:off x="3805950" y="-3822495"/>
            <a:ext cx="4580101" cy="12191999"/>
          </a:xfrm>
          <a:prstGeom prst="rect">
            <a:avLst/>
          </a:prstGeom>
          <a:gradFill>
            <a:gsLst>
              <a:gs pos="0">
                <a:srgbClr val="FE4A00">
                  <a:alpha val="50000"/>
                </a:srgbClr>
              </a:gs>
              <a:gs pos="99000">
                <a:srgbClr val="A3299D"/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A6D366-64E2-13D3-2734-861E811E1F1A}"/>
              </a:ext>
            </a:extLst>
          </p:cNvPr>
          <p:cNvSpPr/>
          <p:nvPr/>
        </p:nvSpPr>
        <p:spPr>
          <a:xfrm rot="10800000">
            <a:off x="8150806" y="-25872"/>
            <a:ext cx="4041192" cy="4589427"/>
          </a:xfrm>
          <a:prstGeom prst="rect">
            <a:avLst/>
          </a:prstGeom>
          <a:gradFill>
            <a:gsLst>
              <a:gs pos="0">
                <a:srgbClr val="DA002F">
                  <a:alpha val="0"/>
                </a:srgbClr>
              </a:gs>
              <a:gs pos="84000">
                <a:srgbClr val="FF907A">
                  <a:alpha val="32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E5B9BA8-AE27-B639-DB51-7E498FA9422B}"/>
              </a:ext>
            </a:extLst>
          </p:cNvPr>
          <p:cNvSpPr/>
          <p:nvPr/>
        </p:nvSpPr>
        <p:spPr>
          <a:xfrm rot="12508972">
            <a:off x="5485611" y="-1118641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41000">
                <a:srgbClr val="FF907A">
                  <a:alpha val="0"/>
                </a:srgbClr>
              </a:gs>
              <a:gs pos="100000">
                <a:srgbClr val="FFBCAF">
                  <a:alpha val="33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585216"/>
            <a:ext cx="6858000" cy="3200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cap="all" spc="550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65192"/>
            <a:ext cx="6391656" cy="1490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 dirty="0">
                <a:latin typeface="+mj-lt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EEDD729C-2F42-9729-3280-C90669970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7911B295-8CBE-7949-8048-EBF414619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58C9C02-FCB9-44E9-9951-263455134367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036F8F79-3CDB-6415-DDB2-2D674522D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1864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61BDDB7-A96E-2151-63B9-28A103D980D2}"/>
              </a:ext>
            </a:extLst>
          </p:cNvPr>
          <p:cNvSpPr/>
          <p:nvPr/>
        </p:nvSpPr>
        <p:spPr>
          <a:xfrm flipH="1">
            <a:off x="-7229" y="-2522"/>
            <a:ext cx="12217516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A992C5-451E-EC0E-D54A-B0AA21D57F04}"/>
              </a:ext>
            </a:extLst>
          </p:cNvPr>
          <p:cNvSpPr/>
          <p:nvPr/>
        </p:nvSpPr>
        <p:spPr>
          <a:xfrm>
            <a:off x="-7227" y="-5045"/>
            <a:ext cx="12217513" cy="6860523"/>
          </a:xfrm>
          <a:prstGeom prst="rect">
            <a:avLst/>
          </a:prstGeom>
          <a:gradFill>
            <a:gsLst>
              <a:gs pos="0">
                <a:srgbClr val="FF411C">
                  <a:alpha val="66000"/>
                </a:srgbClr>
              </a:gs>
              <a:gs pos="99000">
                <a:srgbClr val="962077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4914C5-E872-F937-694B-9226A87D21A6}"/>
              </a:ext>
            </a:extLst>
          </p:cNvPr>
          <p:cNvSpPr/>
          <p:nvPr/>
        </p:nvSpPr>
        <p:spPr>
          <a:xfrm rot="10800000" flipH="1">
            <a:off x="7226" y="-5045"/>
            <a:ext cx="12203060" cy="6863044"/>
          </a:xfrm>
          <a:prstGeom prst="rect">
            <a:avLst/>
          </a:prstGeom>
          <a:gradFill>
            <a:gsLst>
              <a:gs pos="0">
                <a:srgbClr val="FA0036">
                  <a:alpha val="4000"/>
                </a:srgbClr>
              </a:gs>
              <a:gs pos="99000">
                <a:srgbClr val="92248E">
                  <a:alpha val="97647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2BF5D5-EB9E-9501-6A32-C2BB4C8ED6A7}"/>
              </a:ext>
            </a:extLst>
          </p:cNvPr>
          <p:cNvSpPr/>
          <p:nvPr/>
        </p:nvSpPr>
        <p:spPr>
          <a:xfrm rot="5400000" flipH="1">
            <a:off x="4958529" y="-4965758"/>
            <a:ext cx="2286000" cy="12217514"/>
          </a:xfrm>
          <a:prstGeom prst="rect">
            <a:avLst/>
          </a:prstGeom>
          <a:gradFill>
            <a:gsLst>
              <a:gs pos="20000">
                <a:srgbClr val="D861D4">
                  <a:alpha val="0"/>
                </a:srgbClr>
              </a:gs>
              <a:gs pos="100000">
                <a:srgbClr val="FF7037">
                  <a:alpha val="66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0768E01-CF59-AC8E-6819-61512B528C04}"/>
              </a:ext>
            </a:extLst>
          </p:cNvPr>
          <p:cNvSpPr/>
          <p:nvPr/>
        </p:nvSpPr>
        <p:spPr>
          <a:xfrm rot="8431052" flipH="1">
            <a:off x="1403739" y="524809"/>
            <a:ext cx="5005754" cy="5005754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6865A1-AC73-67A9-BC14-E75D3F26BDE9}"/>
              </a:ext>
            </a:extLst>
          </p:cNvPr>
          <p:cNvSpPr/>
          <p:nvPr/>
        </p:nvSpPr>
        <p:spPr>
          <a:xfrm rot="16200000">
            <a:off x="-1913484" y="1896512"/>
            <a:ext cx="6860522" cy="3062447"/>
          </a:xfrm>
          <a:prstGeom prst="rect">
            <a:avLst/>
          </a:prstGeom>
          <a:gradFill>
            <a:gsLst>
              <a:gs pos="0">
                <a:srgbClr val="FA0036">
                  <a:alpha val="31000"/>
                </a:srgbClr>
              </a:gs>
              <a:gs pos="43000">
                <a:srgbClr val="FF907A">
                  <a:alpha val="16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0" y="2807208"/>
            <a:ext cx="7644384" cy="3346704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5400" cap="all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A3F06B-6751-4328-A64C-7E682DA41140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145AC3-CC88-4C8A-A6CE-8D44921B6A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2259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2555FD-4C27-26F9-D396-F44BD2552350}"/>
              </a:ext>
            </a:extLst>
          </p:cNvPr>
          <p:cNvSpPr/>
          <p:nvPr/>
        </p:nvSpPr>
        <p:spPr>
          <a:xfrm flipH="1"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4D9F56-D5FE-5416-E898-561CCD18E63E}"/>
              </a:ext>
            </a:extLst>
          </p:cNvPr>
          <p:cNvSpPr/>
          <p:nvPr/>
        </p:nvSpPr>
        <p:spPr>
          <a:xfrm>
            <a:off x="-7226" y="2522"/>
            <a:ext cx="12210294" cy="6855478"/>
          </a:xfrm>
          <a:prstGeom prst="rect">
            <a:avLst/>
          </a:prstGeom>
          <a:gradFill>
            <a:gsLst>
              <a:gs pos="0">
                <a:srgbClr val="FF411C">
                  <a:alpha val="66000"/>
                </a:srgbClr>
              </a:gs>
              <a:gs pos="99000">
                <a:srgbClr val="962077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E312D2-549E-F681-7F68-B8AAD2F7696A}"/>
              </a:ext>
            </a:extLst>
          </p:cNvPr>
          <p:cNvSpPr/>
          <p:nvPr/>
        </p:nvSpPr>
        <p:spPr>
          <a:xfrm rot="10800000" flipH="1">
            <a:off x="383414" y="0"/>
            <a:ext cx="11826874" cy="6858000"/>
          </a:xfrm>
          <a:prstGeom prst="rect">
            <a:avLst/>
          </a:prstGeom>
          <a:gradFill>
            <a:gsLst>
              <a:gs pos="0">
                <a:srgbClr val="FA0036">
                  <a:alpha val="4000"/>
                </a:srgbClr>
              </a:gs>
              <a:gs pos="99000">
                <a:srgbClr val="92248E">
                  <a:alpha val="97647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C4FFFC-E214-3024-4ED7-32DAAA7A66E0}"/>
              </a:ext>
            </a:extLst>
          </p:cNvPr>
          <p:cNvSpPr/>
          <p:nvPr/>
        </p:nvSpPr>
        <p:spPr>
          <a:xfrm rot="5400000" flipH="1">
            <a:off x="4945773" y="-4953002"/>
            <a:ext cx="2286000" cy="12192001"/>
          </a:xfrm>
          <a:prstGeom prst="rect">
            <a:avLst/>
          </a:prstGeom>
          <a:gradFill>
            <a:gsLst>
              <a:gs pos="20000">
                <a:srgbClr val="D861D4">
                  <a:alpha val="0"/>
                </a:srgbClr>
              </a:gs>
              <a:gs pos="100000">
                <a:srgbClr val="FF7037">
                  <a:alpha val="66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3C23C4-6670-C4D3-CA25-EAF7EB91AC78}"/>
              </a:ext>
            </a:extLst>
          </p:cNvPr>
          <p:cNvSpPr/>
          <p:nvPr/>
        </p:nvSpPr>
        <p:spPr>
          <a:xfrm rot="10800000">
            <a:off x="3048" y="-5047"/>
            <a:ext cx="12188952" cy="6420678"/>
          </a:xfrm>
          <a:prstGeom prst="rect">
            <a:avLst/>
          </a:prstGeom>
          <a:gradFill>
            <a:gsLst>
              <a:gs pos="0">
                <a:srgbClr val="FA0036">
                  <a:alpha val="22000"/>
                </a:srgbClr>
              </a:gs>
              <a:gs pos="52000">
                <a:srgbClr val="FF907A">
                  <a:alpha val="0"/>
                </a:srgb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AF9AED1-BD83-3598-C1F0-DC7ED0150981}"/>
              </a:ext>
            </a:extLst>
          </p:cNvPr>
          <p:cNvSpPr/>
          <p:nvPr/>
        </p:nvSpPr>
        <p:spPr>
          <a:xfrm rot="20481594" flipH="1">
            <a:off x="6172247" y="626278"/>
            <a:ext cx="5005754" cy="5005754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1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596896"/>
            <a:ext cx="8933688" cy="3566160"/>
          </a:xfrm>
        </p:spPr>
        <p:txBody>
          <a:bodyPr anchor="b">
            <a:normAutofit/>
          </a:bodyPr>
          <a:lstStyle>
            <a:lvl1pPr>
              <a:lnSpc>
                <a:spcPct val="110000"/>
              </a:lnSpc>
              <a:defRPr sz="6000" cap="all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F9D34E2-F5B0-4166-BCAC-F99A4EBB0C26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145AC3-CC88-4C8A-A6CE-8D44921B6A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580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B5C5E01-6047-09D9-CA8C-ACF771ED4F5F}"/>
              </a:ext>
            </a:extLst>
          </p:cNvPr>
          <p:cNvSpPr/>
          <p:nvPr/>
        </p:nvSpPr>
        <p:spPr>
          <a:xfrm>
            <a:off x="-2" y="0"/>
            <a:ext cx="1219200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735CD2-2790-A02E-C1A3-EB251A110779}"/>
              </a:ext>
            </a:extLst>
          </p:cNvPr>
          <p:cNvSpPr/>
          <p:nvPr/>
        </p:nvSpPr>
        <p:spPr>
          <a:xfrm flipH="1">
            <a:off x="-2" y="0"/>
            <a:ext cx="6096000" cy="6858000"/>
          </a:xfrm>
          <a:prstGeom prst="rect">
            <a:avLst/>
          </a:prstGeom>
          <a:gradFill>
            <a:gsLst>
              <a:gs pos="8000">
                <a:srgbClr val="FF907A"/>
              </a:gs>
              <a:gs pos="100000">
                <a:srgbClr val="DA002F">
                  <a:alpha val="88627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7BCFA5-D41F-08E8-0C59-3B6D1AE8FC85}"/>
              </a:ext>
            </a:extLst>
          </p:cNvPr>
          <p:cNvSpPr/>
          <p:nvPr/>
        </p:nvSpPr>
        <p:spPr>
          <a:xfrm flipH="1">
            <a:off x="0" y="17416"/>
            <a:ext cx="5067300" cy="6840156"/>
          </a:xfrm>
          <a:prstGeom prst="rect">
            <a:avLst/>
          </a:prstGeom>
          <a:gradFill>
            <a:gsLst>
              <a:gs pos="22000">
                <a:srgbClr val="FF5076">
                  <a:alpha val="0"/>
                </a:srgbClr>
              </a:gs>
              <a:gs pos="99000">
                <a:srgbClr val="92248E">
                  <a:alpha val="91765"/>
                </a:srgb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833A7D-2BA4-F824-376C-8607C290E93B}"/>
              </a:ext>
            </a:extLst>
          </p:cNvPr>
          <p:cNvSpPr/>
          <p:nvPr/>
        </p:nvSpPr>
        <p:spPr>
          <a:xfrm rot="5400000" flipH="1">
            <a:off x="-20998" y="723590"/>
            <a:ext cx="6595192" cy="5638799"/>
          </a:xfrm>
          <a:prstGeom prst="rect">
            <a:avLst/>
          </a:prstGeom>
          <a:gradFill>
            <a:gsLst>
              <a:gs pos="2000">
                <a:srgbClr val="DA002F">
                  <a:alpha val="18824"/>
                </a:srgbClr>
              </a:gs>
              <a:gs pos="57000">
                <a:srgbClr val="FE4A00">
                  <a:alpha val="0"/>
                </a:srgb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CFC381E-3DA3-22D7-F3CB-6FF3B17D6865}"/>
              </a:ext>
            </a:extLst>
          </p:cNvPr>
          <p:cNvSpPr/>
          <p:nvPr/>
        </p:nvSpPr>
        <p:spPr>
          <a:xfrm rot="12508972">
            <a:off x="652110" y="716188"/>
            <a:ext cx="5005754" cy="5005754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2745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029968"/>
            <a:ext cx="4398264" cy="2825496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4000" cap="all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04304" y="584688"/>
            <a:ext cx="4517136" cy="5688623"/>
          </a:xfrm>
        </p:spPr>
        <p:txBody>
          <a:bodyPr vert="horz" lIns="91440" tIns="45720" rIns="91440" bIns="45720" rtlCol="0" anchor="ctr">
            <a:normAutofit/>
          </a:bodyPr>
          <a:lstStyle>
            <a:lvl1pPr marL="342900" indent="-342900">
              <a:buFont typeface="+mj-lt"/>
              <a:buAutoNum type="arabicPeriod"/>
              <a:defRPr lang="en-US" sz="1800"/>
            </a:lvl1pPr>
            <a:lvl2pPr marL="571500" indent="-3429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2FDF1D-424D-4F55-8CAE-9342A40AFD81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1150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E51A20-2748-7167-D322-21FEFCFAA8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BB6C2A-5CA9-E68C-069E-E0E25559DCC0}"/>
              </a:ext>
            </a:extLst>
          </p:cNvPr>
          <p:cNvSpPr/>
          <p:nvPr/>
        </p:nvSpPr>
        <p:spPr>
          <a:xfrm flipH="1">
            <a:off x="-1" y="6408743"/>
            <a:ext cx="12191998" cy="449257"/>
          </a:xfrm>
          <a:prstGeom prst="rect">
            <a:avLst/>
          </a:prstGeom>
          <a:gradFill>
            <a:gsLst>
              <a:gs pos="34000">
                <a:srgbClr val="FE4A00">
                  <a:alpha val="72941"/>
                </a:srgbClr>
              </a:gs>
              <a:gs pos="100000">
                <a:srgbClr val="DA002F">
                  <a:alpha val="88627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80550C-DE5E-1065-0630-D03C188FDDD1}"/>
              </a:ext>
            </a:extLst>
          </p:cNvPr>
          <p:cNvSpPr/>
          <p:nvPr/>
        </p:nvSpPr>
        <p:spPr>
          <a:xfrm flipH="1">
            <a:off x="-1" y="6408742"/>
            <a:ext cx="6281929" cy="449258"/>
          </a:xfrm>
          <a:prstGeom prst="rect">
            <a:avLst/>
          </a:prstGeom>
          <a:gradFill>
            <a:gsLst>
              <a:gs pos="0">
                <a:srgbClr val="FD5353">
                  <a:alpha val="54902"/>
                </a:srgbClr>
              </a:gs>
              <a:gs pos="99000">
                <a:srgbClr val="972D8F">
                  <a:alpha val="73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6600" y="1014984"/>
            <a:ext cx="4489704" cy="1463040"/>
          </a:xfrm>
        </p:spPr>
        <p:txBody>
          <a:bodyPr anchor="t">
            <a:normAutofit/>
          </a:bodyPr>
          <a:lstStyle>
            <a:lvl1pPr>
              <a:defRPr sz="4000" cap="all" spc="7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46617FE-5546-1330-38DE-729B1DB01C4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-1"/>
            <a:ext cx="6281928" cy="6411311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86600" y="2633472"/>
            <a:ext cx="4498848" cy="2980944"/>
          </a:xfrm>
        </p:spPr>
        <p:txBody>
          <a:bodyPr anchor="b">
            <a:normAutofit/>
          </a:bodyPr>
          <a:lstStyle>
            <a:lvl1pPr marL="342900" indent="-342900">
              <a:buFont typeface="+mj-lt"/>
              <a:buAutoNum type="arabicPeriod"/>
              <a:defRPr sz="1800"/>
            </a:lvl1pPr>
            <a:lvl2pPr marL="571500" indent="-342900">
              <a:buFont typeface="+mj-lt"/>
              <a:buAutoNum type="arabicPeriod"/>
              <a:defRPr sz="1600"/>
            </a:lvl2pPr>
            <a:lvl3pPr marL="685800" indent="-228600">
              <a:buFont typeface="+mj-lt"/>
              <a:buAutoNum type="arabicPeriod"/>
              <a:defRPr sz="1400"/>
            </a:lvl3pPr>
            <a:lvl4pPr marL="914400" indent="-228600">
              <a:buFont typeface="+mj-lt"/>
              <a:buAutoNum type="arabicPeriod"/>
              <a:defRPr sz="1400"/>
            </a:lvl4pPr>
            <a:lvl5pPr marL="1143000" indent="-228600"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C33D4E-E2BE-E898-8127-4DC0FEE7EF6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37160" y="6455664"/>
            <a:ext cx="355701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153B13C-4F7F-491E-137A-C175D2F343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7019B1F-F9E0-40A8-8123-21681C0812EB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65A4B81-1CBB-716F-B325-C1ECB6BA252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12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49FF914-ECFF-A4E1-AD86-108676B324D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8606AF-234E-F01C-E350-3E326E5ABE30}"/>
              </a:ext>
            </a:extLst>
          </p:cNvPr>
          <p:cNvSpPr/>
          <p:nvPr/>
        </p:nvSpPr>
        <p:spPr>
          <a:xfrm>
            <a:off x="-11209" y="0"/>
            <a:ext cx="12203208" cy="1698952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FF8463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E6AE3A-A1C7-E9CA-615A-87942C8FD35D}"/>
              </a:ext>
            </a:extLst>
          </p:cNvPr>
          <p:cNvSpPr/>
          <p:nvPr/>
        </p:nvSpPr>
        <p:spPr>
          <a:xfrm>
            <a:off x="-11210" y="4199"/>
            <a:ext cx="8126510" cy="1694753"/>
          </a:xfrm>
          <a:prstGeom prst="rect">
            <a:avLst/>
          </a:prstGeom>
          <a:gradFill>
            <a:gsLst>
              <a:gs pos="37000">
                <a:srgbClr val="FF6C4F">
                  <a:alpha val="41961"/>
                </a:srgbClr>
              </a:gs>
              <a:gs pos="99000">
                <a:srgbClr val="DA002F">
                  <a:alpha val="5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082EBC-AF50-5C78-B731-0C4380660AF5}"/>
              </a:ext>
            </a:extLst>
          </p:cNvPr>
          <p:cNvSpPr/>
          <p:nvPr/>
        </p:nvSpPr>
        <p:spPr>
          <a:xfrm>
            <a:off x="5466" y="-6046"/>
            <a:ext cx="12197741" cy="1694753"/>
          </a:xfrm>
          <a:prstGeom prst="rect">
            <a:avLst/>
          </a:prstGeom>
          <a:gradFill>
            <a:gsLst>
              <a:gs pos="32000">
                <a:srgbClr val="D861D4">
                  <a:alpha val="0"/>
                </a:srgbClr>
              </a:gs>
              <a:gs pos="100000">
                <a:srgbClr val="93258E">
                  <a:alpha val="65882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9875520" cy="10332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272" y="2203703"/>
            <a:ext cx="9875520" cy="4067623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60" y="6455664"/>
            <a:ext cx="35570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326AF6F-B60F-4C18-B9AB-ED82420774C4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64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2103120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103120"/>
            <a:ext cx="4325112" cy="24597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000" dirty="0"/>
            </a:lvl1pPr>
            <a:lvl2pPr marL="228600" indent="0">
              <a:buNone/>
              <a:defRPr lang="en-US" sz="1800" dirty="0"/>
            </a:lvl2pPr>
            <a:lvl3pPr marL="457200" indent="0">
              <a:buNone/>
              <a:defRPr lang="en-US" sz="16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005E-1485-423F-B5D4-36E24475CFEE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69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600200"/>
            <a:ext cx="3813048" cy="299923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11371" y="1600200"/>
            <a:ext cx="4892656" cy="36576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E31E-DF49-445C-800F-5FFC1FA8170B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03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600200"/>
            <a:ext cx="3611880" cy="299923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65776" y="1600200"/>
            <a:ext cx="6135624" cy="42976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1D06-5B5C-452D-81B5-D55337162AD4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8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04088"/>
            <a:ext cx="3547872" cy="496519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65776" y="704088"/>
            <a:ext cx="6394704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F4B41-77D5-4516-9B41-E9168C96B23B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5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04088"/>
            <a:ext cx="2916936" cy="2916936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88626" y="704088"/>
            <a:ext cx="713232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37B679-27F6-4DEC-AE7E-AE12D4B5C168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97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68DFF7-84C4-DA92-2628-88F515669E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358C6A-FFB7-7F91-94AA-423822AA8C38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7B507E-31E7-16F8-CF5C-A1250BA873D8}"/>
              </a:ext>
            </a:extLst>
          </p:cNvPr>
          <p:cNvSpPr/>
          <p:nvPr/>
        </p:nvSpPr>
        <p:spPr>
          <a:xfrm flipH="1">
            <a:off x="8022440" y="6406116"/>
            <a:ext cx="4169557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475488"/>
            <a:ext cx="6400800" cy="119786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56232"/>
            <a:ext cx="6400800" cy="40050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3F47ADC-E381-68F6-8F09-4B69A1B9254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22440" y="603504"/>
            <a:ext cx="3553863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8DFB-5F24-4AAB-A84B-D248D5DAC033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3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371C36B-E56C-A499-1D3F-AC8DC09B0AE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C72D07-FB95-F16C-6535-C8AEB3ACAFA0}"/>
              </a:ext>
            </a:extLst>
          </p:cNvPr>
          <p:cNvSpPr/>
          <p:nvPr/>
        </p:nvSpPr>
        <p:spPr>
          <a:xfrm rot="10800000" flipH="1">
            <a:off x="0" y="6408316"/>
            <a:ext cx="12192000" cy="449684"/>
          </a:xfrm>
          <a:prstGeom prst="rect">
            <a:avLst/>
          </a:prstGeom>
          <a:gradFill>
            <a:gsLst>
              <a:gs pos="14000">
                <a:srgbClr val="FE4A00">
                  <a:alpha val="27843"/>
                </a:srgbClr>
              </a:gs>
              <a:gs pos="100000">
                <a:srgbClr val="DA002F">
                  <a:alpha val="84706"/>
                </a:srgb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AA119A-27E9-C86D-0929-AC7B5A35BD16}"/>
              </a:ext>
            </a:extLst>
          </p:cNvPr>
          <p:cNvSpPr/>
          <p:nvPr/>
        </p:nvSpPr>
        <p:spPr>
          <a:xfrm flipH="1">
            <a:off x="3807553" y="6408316"/>
            <a:ext cx="8384444" cy="449684"/>
          </a:xfrm>
          <a:prstGeom prst="rect">
            <a:avLst/>
          </a:prstGeom>
          <a:gradFill>
            <a:gsLst>
              <a:gs pos="9000">
                <a:srgbClr val="D861D4">
                  <a:alpha val="67843"/>
                </a:srgbClr>
              </a:gs>
              <a:gs pos="99000">
                <a:srgbClr val="92248E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304" y="310896"/>
            <a:ext cx="6858000" cy="92354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6DF379E-0D41-B503-1F7F-4E6B2B90CC4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3503" y="603504"/>
            <a:ext cx="3192563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18304" y="1380744"/>
            <a:ext cx="6858000" cy="46085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71286253-1B6C-4476-BA10-7DFF05BDD8C1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046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541EC5E-2E3A-29A5-7F01-3D098A93FA7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DB1A6A-A82E-C28C-BC71-E59067A1D47F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B683A0-4783-F398-8347-7EAF3DEE633C}"/>
              </a:ext>
            </a:extLst>
          </p:cNvPr>
          <p:cNvSpPr/>
          <p:nvPr/>
        </p:nvSpPr>
        <p:spPr>
          <a:xfrm flipH="1">
            <a:off x="8491125" y="6406116"/>
            <a:ext cx="3700874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12572"/>
            <a:ext cx="6858000" cy="92354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6085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6917188-FC72-8B54-8EBD-7107C6956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491126" y="603504"/>
            <a:ext cx="3085177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721B-6321-48CC-A06F-4DC67D115E8F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95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500FDF4-E04E-45E3-73D7-9BD1BD2BCA8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DCA41D-9DCB-DD45-31CF-2ACE1D2C681B}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1F0C67-B5B9-BA90-0D30-7132F7490891}"/>
              </a:ext>
            </a:extLst>
          </p:cNvPr>
          <p:cNvSpPr/>
          <p:nvPr/>
        </p:nvSpPr>
        <p:spPr>
          <a:xfrm flipH="1">
            <a:off x="5247320" y="6400799"/>
            <a:ext cx="6944677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3912" y="475488"/>
            <a:ext cx="5440680" cy="119786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4567FAE1-288E-FD4A-3F64-DC3B7101D93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7A5FBC8-9F7C-5DDE-5C2A-6D231CC88D5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3504" y="603504"/>
            <a:ext cx="4643816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3912" y="1856232"/>
            <a:ext cx="5440680" cy="40050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35913992-B8EA-FD20-FD4D-5B72B7A440D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D5DF956-88B4-4B11-B70D-3316C48FAF0D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5201357-21DD-EA1C-08A2-FA2DAB2250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05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205052-C3B6-6D2C-A5A8-3EFDF993E71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1E3123-7D9E-2A08-F196-CDF340945D9D}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F22AD7-5E04-F73B-69E6-5FA92F998C90}"/>
              </a:ext>
            </a:extLst>
          </p:cNvPr>
          <p:cNvSpPr/>
          <p:nvPr/>
        </p:nvSpPr>
        <p:spPr>
          <a:xfrm flipH="1">
            <a:off x="7284615" y="6400799"/>
            <a:ext cx="4907382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4736" y="475488"/>
            <a:ext cx="3401568" cy="119786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6E8A78A-1F40-EF49-1E08-D6397550623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DC519FC-A3E9-4C11-0C12-6C530C7375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3504" y="603504"/>
            <a:ext cx="6681111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74736" y="1856232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89D3850-0B82-7481-3C6F-0BDFA5DB557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9AB004D8-8BA8-480E-9129-E735C18CC49D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4DFD1F8-B2A4-E3EB-CFCC-88A8CB4872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9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EF18C7C-1969-9C01-D038-301F240DE5F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92EA85-E779-E444-F045-AF74D3205F21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B930F6-9FDA-0841-96E2-360254453D93}"/>
              </a:ext>
            </a:extLst>
          </p:cNvPr>
          <p:cNvSpPr/>
          <p:nvPr/>
        </p:nvSpPr>
        <p:spPr>
          <a:xfrm flipH="1">
            <a:off x="7562434" y="6406116"/>
            <a:ext cx="4629564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704087"/>
            <a:ext cx="2907792" cy="237744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6E8A78A-1F40-EF49-1E08-D6397550623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23360" y="704088"/>
            <a:ext cx="2843784" cy="511149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DC519FC-A3E9-4C11-0C12-6C530C7375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62436" y="0"/>
            <a:ext cx="4629564" cy="6409944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89D3850-0B82-7481-3C6F-0BDFA5DB557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4A58DCA-69A1-40C7-8F11-9BD47CD4C934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4DFD1F8-B2A4-E3EB-CFCC-88A8CB4872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9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EF18C7C-1969-9C01-D038-301F240DE5F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92EA85-E779-E444-F045-AF74D3205F21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B930F6-9FDA-0841-96E2-360254453D93}"/>
              </a:ext>
            </a:extLst>
          </p:cNvPr>
          <p:cNvSpPr/>
          <p:nvPr/>
        </p:nvSpPr>
        <p:spPr>
          <a:xfrm flipH="1">
            <a:off x="8305800" y="6406116"/>
            <a:ext cx="3886200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704088"/>
            <a:ext cx="2907792" cy="237744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6E8A78A-1F40-EF49-1E08-D6397550623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23360" y="704088"/>
            <a:ext cx="3776472" cy="534770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DC519FC-A3E9-4C11-0C12-6C530C7375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05800" y="0"/>
            <a:ext cx="3886200" cy="640611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89D3850-0B82-7481-3C6F-0BDFA5DB557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33DFD5A6-3F5B-4C93-83C0-9BE650DA7164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4DFD1F8-B2A4-E3EB-CFCC-88A8CB4872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3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E270C72-937F-4EEB-59FB-6FC29DF4570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BABC61-0C94-EB2C-729D-13A2A74C04A2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F3E17B-3D55-4567-37F8-1842ADBFD144}"/>
              </a:ext>
            </a:extLst>
          </p:cNvPr>
          <p:cNvSpPr/>
          <p:nvPr/>
        </p:nvSpPr>
        <p:spPr>
          <a:xfrm flipH="1">
            <a:off x="5029200" y="6406116"/>
            <a:ext cx="7162798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923544"/>
            <a:ext cx="3840480" cy="2505456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44DBEB0-C6B6-5CB8-ABF9-1B2039BB0E5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FFF810E-C78F-40FB-2AAF-2EF21D0EC3A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065776" y="0"/>
            <a:ext cx="6135624" cy="329184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29200" y="3511295"/>
            <a:ext cx="6172200" cy="2606283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7A2D71-C1A3-7AD4-8B7D-05B964D2B9E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DFE0BFE-5A09-4B35-B85E-8253DEA6CAA6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776449E-1F63-DCB9-E493-5C6901BE3C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33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016717-EA73-3C76-64BF-8AA29BC563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460BC6-378A-8F4F-1D44-FA6677F92D4E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AC97FE-4F82-FCF7-08CC-137F322BADB5}"/>
              </a:ext>
            </a:extLst>
          </p:cNvPr>
          <p:cNvSpPr/>
          <p:nvPr/>
        </p:nvSpPr>
        <p:spPr>
          <a:xfrm flipH="1">
            <a:off x="5029200" y="6406116"/>
            <a:ext cx="7162798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932688"/>
            <a:ext cx="3392424" cy="3182112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44DBEB0-C6B6-5CB8-ABF9-1B2039BB0E5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FFF810E-C78F-40FB-2AAF-2EF21D0EC3A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065776" y="0"/>
            <a:ext cx="6135624" cy="395935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29200" y="4206240"/>
            <a:ext cx="6172200" cy="164592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7A2D71-C1A3-7AD4-8B7D-05B964D2B9E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451324D-67C5-4E93-BC3F-7AE321E5F6D8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776449E-1F63-DCB9-E493-5C6901BE3C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430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E51A20-2748-7167-D322-21FEFCFAA8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BB6C2A-5CA9-E68C-069E-E0E25559DCC0}"/>
              </a:ext>
            </a:extLst>
          </p:cNvPr>
          <p:cNvSpPr/>
          <p:nvPr/>
        </p:nvSpPr>
        <p:spPr>
          <a:xfrm flipH="1">
            <a:off x="-1" y="6408741"/>
            <a:ext cx="12191998" cy="449259"/>
          </a:xfrm>
          <a:prstGeom prst="rect">
            <a:avLst/>
          </a:prstGeom>
          <a:gradFill>
            <a:gsLst>
              <a:gs pos="34000">
                <a:srgbClr val="FE4A00">
                  <a:alpha val="72941"/>
                </a:srgbClr>
              </a:gs>
              <a:gs pos="100000">
                <a:srgbClr val="DA002F">
                  <a:alpha val="88627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80550C-DE5E-1065-0630-D03C188FDDD1}"/>
              </a:ext>
            </a:extLst>
          </p:cNvPr>
          <p:cNvSpPr/>
          <p:nvPr/>
        </p:nvSpPr>
        <p:spPr>
          <a:xfrm flipH="1">
            <a:off x="-1" y="6408314"/>
            <a:ext cx="7783998" cy="449686"/>
          </a:xfrm>
          <a:prstGeom prst="rect">
            <a:avLst/>
          </a:prstGeom>
          <a:gradFill>
            <a:gsLst>
              <a:gs pos="0">
                <a:srgbClr val="FD5353">
                  <a:alpha val="54902"/>
                </a:srgbClr>
              </a:gs>
              <a:gs pos="99000">
                <a:srgbClr val="972D8F">
                  <a:alpha val="73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832104"/>
            <a:ext cx="3273552" cy="19476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46617FE-5546-1330-38DE-729B1DB01C4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-1"/>
            <a:ext cx="7783999" cy="6411311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C33D4E-E2BE-E898-8127-4DC0FEE7EF6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056" y="6455664"/>
            <a:ext cx="355701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2852928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153B13C-4F7F-491E-137A-C175D2F343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9639FB1-C416-4550-8B7F-818DCA7584C4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65A4B81-1CBB-716F-B325-C1ECB6BA252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10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471F3A-3E6D-0DF1-74AB-CC9D04CFAEE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BED10C-5619-54D2-5D2D-E5D0A3E26E93}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596777-297F-86C7-883A-2CA5E5F7CD86}"/>
              </a:ext>
            </a:extLst>
          </p:cNvPr>
          <p:cNvSpPr/>
          <p:nvPr/>
        </p:nvSpPr>
        <p:spPr>
          <a:xfrm flipH="1">
            <a:off x="6158536" y="6400799"/>
            <a:ext cx="6033460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12064"/>
            <a:ext cx="10844784" cy="117043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C6A79F2-1363-2482-D116-A2760202AE8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1520" y="1984247"/>
            <a:ext cx="6214110" cy="3879839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9959" y="1984248"/>
            <a:ext cx="3876346" cy="3879839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AA390-4D48-496D-9CF9-AA47EC8054B6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47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EE99FD1-4C4F-942E-5C24-C7F30C3E106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093A5D-CF9E-656F-6E4D-BBE26617BBEC}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D037C8-31EA-E42D-7880-3FC907A897D8}"/>
              </a:ext>
            </a:extLst>
          </p:cNvPr>
          <p:cNvSpPr/>
          <p:nvPr/>
        </p:nvSpPr>
        <p:spPr>
          <a:xfrm flipH="1">
            <a:off x="4380987" y="6400799"/>
            <a:ext cx="7811009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886200"/>
            <a:ext cx="3649468" cy="204825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C72D447-6660-458A-13D3-C4FF070386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1518" y="0"/>
            <a:ext cx="3520440" cy="364845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48072" y="704088"/>
            <a:ext cx="6428232" cy="5230368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F89BF-AB4A-41EB-BD3C-EE6397432347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2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E75F419-3BE9-4269-E538-DB069E0C32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EA2F20-DFC9-8EAE-10DC-BC89113C2D4F}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4C5968-63F8-AF79-49F2-4D9E9C22DD6B}"/>
              </a:ext>
            </a:extLst>
          </p:cNvPr>
          <p:cNvSpPr/>
          <p:nvPr/>
        </p:nvSpPr>
        <p:spPr>
          <a:xfrm flipH="1">
            <a:off x="3626812" y="6400799"/>
            <a:ext cx="8565184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04088"/>
            <a:ext cx="2895292" cy="158191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A3F22A9-E31A-48F3-DD64-8A176453247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1520" y="2368296"/>
            <a:ext cx="2788920" cy="3429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3128" y="704088"/>
            <a:ext cx="7123176" cy="51755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C1CA1-E6E1-4903-A39F-729F30B73A81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92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034161-664F-95F7-2318-8455D39DC53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2F5F8B4-8FF0-1254-0A5B-CC22084F6C2D}"/>
              </a:ext>
            </a:extLst>
          </p:cNvPr>
          <p:cNvGrpSpPr/>
          <p:nvPr/>
        </p:nvGrpSpPr>
        <p:grpSpPr>
          <a:xfrm flipH="1" flipV="1">
            <a:off x="-12756" y="2522"/>
            <a:ext cx="12217513" cy="6863044"/>
            <a:chOff x="585170" y="-169430"/>
            <a:chExt cx="12217513" cy="686304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B4E1ECA-F93C-A483-C4F1-29C42597B7D2}"/>
                </a:ext>
              </a:extLst>
            </p:cNvPr>
            <p:cNvSpPr/>
            <p:nvPr/>
          </p:nvSpPr>
          <p:spPr>
            <a:xfrm>
              <a:off x="585170" y="-169430"/>
              <a:ext cx="12217513" cy="6860523"/>
            </a:xfrm>
            <a:prstGeom prst="rect">
              <a:avLst/>
            </a:prstGeom>
            <a:gradFill>
              <a:gsLst>
                <a:gs pos="0">
                  <a:srgbClr val="FF411C">
                    <a:alpha val="66000"/>
                  </a:srgbClr>
                </a:gs>
                <a:gs pos="99000">
                  <a:srgbClr val="962077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06865F-89CC-BE15-EAA2-7DE6517391D6}"/>
                </a:ext>
              </a:extLst>
            </p:cNvPr>
            <p:cNvSpPr/>
            <p:nvPr/>
          </p:nvSpPr>
          <p:spPr>
            <a:xfrm rot="10800000" flipH="1">
              <a:off x="585170" y="-169430"/>
              <a:ext cx="12203060" cy="6863044"/>
            </a:xfrm>
            <a:prstGeom prst="rect">
              <a:avLst/>
            </a:prstGeom>
            <a:gradFill>
              <a:gsLst>
                <a:gs pos="0">
                  <a:srgbClr val="FA0036">
                    <a:alpha val="3922"/>
                  </a:srgbClr>
                </a:gs>
                <a:gs pos="99000">
                  <a:srgbClr val="92248E">
                    <a:alpha val="97647"/>
                  </a:srgbClr>
                </a:gs>
              </a:gsLst>
              <a:lin ang="16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EAFE0B0-2261-5CA7-AE61-EDC374B643E3}"/>
                </a:ext>
              </a:extLst>
            </p:cNvPr>
            <p:cNvSpPr/>
            <p:nvPr/>
          </p:nvSpPr>
          <p:spPr>
            <a:xfrm rot="5400000" flipH="1">
              <a:off x="5550927" y="-5130142"/>
              <a:ext cx="2286000" cy="12217513"/>
            </a:xfrm>
            <a:prstGeom prst="rect">
              <a:avLst/>
            </a:prstGeom>
            <a:gradFill>
              <a:gsLst>
                <a:gs pos="20000">
                  <a:srgbClr val="D861D4">
                    <a:alpha val="0"/>
                  </a:srgbClr>
                </a:gs>
                <a:gs pos="100000">
                  <a:srgbClr val="FF7037">
                    <a:alpha val="66000"/>
                  </a:srgbClr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7AA7DB0-DE62-3BEE-FB72-481649D63F9F}"/>
                </a:ext>
              </a:extLst>
            </p:cNvPr>
            <p:cNvSpPr/>
            <p:nvPr/>
          </p:nvSpPr>
          <p:spPr>
            <a:xfrm rot="16200000">
              <a:off x="-1313867" y="1732127"/>
              <a:ext cx="6860522" cy="3062447"/>
            </a:xfrm>
            <a:prstGeom prst="rect">
              <a:avLst/>
            </a:prstGeom>
            <a:gradFill>
              <a:gsLst>
                <a:gs pos="0">
                  <a:srgbClr val="FA0036">
                    <a:alpha val="31000"/>
                  </a:srgbClr>
                </a:gs>
                <a:gs pos="43000">
                  <a:srgbClr val="FF907A">
                    <a:alpha val="16000"/>
                  </a:srgbClr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3FCEE29-6799-F2C5-729F-491AE62D49D7}"/>
              </a:ext>
            </a:extLst>
          </p:cNvPr>
          <p:cNvSpPr/>
          <p:nvPr/>
        </p:nvSpPr>
        <p:spPr>
          <a:xfrm>
            <a:off x="-18286" y="4719145"/>
            <a:ext cx="12221346" cy="21489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853789-FF7A-62BD-CDC8-87D588F55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974336"/>
            <a:ext cx="10433304" cy="1444752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2800" b="0" cap="all" spc="300" baseline="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EC55A6-88B7-630F-AEB8-0B2270F5DE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60704" y="704088"/>
            <a:ext cx="10661904" cy="3849624"/>
          </a:xfrm>
        </p:spPr>
        <p:txBody>
          <a:bodyPr anchor="b">
            <a:normAutofit/>
          </a:bodyPr>
          <a:lstStyle>
            <a:lvl1pPr marL="0" indent="0" algn="ctr">
              <a:buNone/>
              <a:defRPr sz="27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DF6A63-6BD8-15C3-E64B-8E6AD05CAE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B3FB7-267A-B05B-39EB-A75DD59B8C1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D80555-5AA0-4039-B1D1-43225C709886}" type="datetime2">
              <a:rPr lang="en-US" smtClean="0"/>
              <a:t>Thursday, June 12, 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15E72-747E-7DEF-08E7-1715D8FA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5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BB2D57-DDE5-A73E-9F8B-DA3ACB699FF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66F834-30C7-711B-1DA9-E85C7CC17F11}"/>
              </a:ext>
            </a:extLst>
          </p:cNvPr>
          <p:cNvSpPr/>
          <p:nvPr/>
        </p:nvSpPr>
        <p:spPr>
          <a:xfrm flipH="1">
            <a:off x="18287" y="-2522"/>
            <a:ext cx="12192000" cy="686556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66A7B6-C07F-DDF6-2DA7-A25316E3DB49}"/>
              </a:ext>
            </a:extLst>
          </p:cNvPr>
          <p:cNvSpPr/>
          <p:nvPr/>
        </p:nvSpPr>
        <p:spPr>
          <a:xfrm>
            <a:off x="-7227" y="-5045"/>
            <a:ext cx="12217513" cy="6868091"/>
          </a:xfrm>
          <a:prstGeom prst="rect">
            <a:avLst/>
          </a:prstGeom>
          <a:gradFill>
            <a:gsLst>
              <a:gs pos="0">
                <a:srgbClr val="FF411C">
                  <a:alpha val="66000"/>
                </a:srgbClr>
              </a:gs>
              <a:gs pos="99000">
                <a:srgbClr val="962077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1767CC-CF27-DF8F-8449-932B71E7F814}"/>
              </a:ext>
            </a:extLst>
          </p:cNvPr>
          <p:cNvSpPr/>
          <p:nvPr/>
        </p:nvSpPr>
        <p:spPr>
          <a:xfrm rot="10800000" flipH="1">
            <a:off x="429475" y="-5045"/>
            <a:ext cx="11788038" cy="6863044"/>
          </a:xfrm>
          <a:prstGeom prst="rect">
            <a:avLst/>
          </a:prstGeom>
          <a:gradFill>
            <a:gsLst>
              <a:gs pos="0">
                <a:srgbClr val="FA0036">
                  <a:alpha val="3922"/>
                </a:srgbClr>
              </a:gs>
              <a:gs pos="99000">
                <a:srgbClr val="92248E">
                  <a:alpha val="97647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DF59EC-E66B-10C0-FD29-4F5A7C07CC05}"/>
              </a:ext>
            </a:extLst>
          </p:cNvPr>
          <p:cNvSpPr/>
          <p:nvPr/>
        </p:nvSpPr>
        <p:spPr>
          <a:xfrm rot="5400000" flipH="1">
            <a:off x="4958529" y="-4965758"/>
            <a:ext cx="2286000" cy="12217514"/>
          </a:xfrm>
          <a:prstGeom prst="rect">
            <a:avLst/>
          </a:prstGeom>
          <a:gradFill>
            <a:gsLst>
              <a:gs pos="20000">
                <a:srgbClr val="D861D4">
                  <a:alpha val="0"/>
                </a:srgbClr>
              </a:gs>
              <a:gs pos="100000">
                <a:srgbClr val="FF7037">
                  <a:alpha val="66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4A4547-53B1-493D-CE90-DA2AB946D64A}"/>
              </a:ext>
            </a:extLst>
          </p:cNvPr>
          <p:cNvSpPr/>
          <p:nvPr/>
        </p:nvSpPr>
        <p:spPr>
          <a:xfrm rot="16200000">
            <a:off x="-900224" y="892997"/>
            <a:ext cx="6860522" cy="5074531"/>
          </a:xfrm>
          <a:prstGeom prst="rect">
            <a:avLst/>
          </a:prstGeom>
          <a:gradFill>
            <a:gsLst>
              <a:gs pos="0">
                <a:srgbClr val="FA0036">
                  <a:alpha val="31000"/>
                </a:srgbClr>
              </a:gs>
              <a:gs pos="43000">
                <a:srgbClr val="FF907A">
                  <a:alpha val="16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853789-FF7A-62BD-CDC8-87D588F55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809744"/>
            <a:ext cx="8156448" cy="154533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 b="0" cap="all" spc="3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EC55A6-88B7-630F-AEB8-0B2270F5DE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603504"/>
            <a:ext cx="10543032" cy="4114800"/>
          </a:xfrm>
        </p:spPr>
        <p:txBody>
          <a:bodyPr anchor="b">
            <a:normAutofit/>
          </a:bodyPr>
          <a:lstStyle>
            <a:lvl1pPr marL="0" indent="0" algn="ctr">
              <a:buNone/>
              <a:defRPr sz="25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DF6A63-6BD8-15C3-E64B-8E6AD05CAE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B3FB7-267A-B05B-39EB-A75DD59B8C1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3282FB1-48E5-4F0A-9E9C-35DF3C629227}" type="datetime2">
              <a:rPr lang="en-US" smtClean="0"/>
              <a:t>Thursday, June 12, 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15E72-747E-7DEF-08E7-1715D8FA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24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53789-FF7A-62BD-CDC8-87D588F55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4809744"/>
            <a:ext cx="5897880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b="0" dirty="0"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EC55A6-88B7-630F-AEB8-0B2270F5DE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31520" y="603504"/>
            <a:ext cx="10863072" cy="420624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7800" b="1" dirty="0"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DF6A63-6BD8-15C3-E64B-8E6AD05CAE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B3FB7-267A-B05B-39EB-A75DD59B8C1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0149A69-19C1-4748-AF82-9FE4A85BF936}" type="datetime2">
              <a:rPr lang="en-US" smtClean="0"/>
              <a:t>Thursday, June 12, 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15E72-747E-7DEF-08E7-1715D8FA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09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AFD00E-68E4-2C52-ADE7-B3CCEEF5D3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A70C64-A82F-539E-FA22-E9EDFA88F0CB}"/>
              </a:ext>
            </a:extLst>
          </p:cNvPr>
          <p:cNvSpPr/>
          <p:nvPr/>
        </p:nvSpPr>
        <p:spPr>
          <a:xfrm flipH="1">
            <a:off x="-1" y="0"/>
            <a:ext cx="3076356" cy="6858000"/>
          </a:xfrm>
          <a:prstGeom prst="rect">
            <a:avLst/>
          </a:prstGeom>
          <a:gradFill>
            <a:gsLst>
              <a:gs pos="0">
                <a:srgbClr val="FF907A"/>
              </a:gs>
              <a:gs pos="100000">
                <a:srgbClr val="DA002F">
                  <a:alpha val="85882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B51035-B1FE-075C-1780-50D3B30B2326}"/>
              </a:ext>
            </a:extLst>
          </p:cNvPr>
          <p:cNvSpPr/>
          <p:nvPr/>
        </p:nvSpPr>
        <p:spPr>
          <a:xfrm flipH="1">
            <a:off x="-6" y="-1"/>
            <a:ext cx="3076355" cy="4572001"/>
          </a:xfrm>
          <a:prstGeom prst="rect">
            <a:avLst/>
          </a:prstGeom>
          <a:gradFill>
            <a:gsLst>
              <a:gs pos="26000">
                <a:srgbClr val="FE4A00">
                  <a:alpha val="0"/>
                </a:srgbClr>
              </a:gs>
              <a:gs pos="100000">
                <a:srgbClr val="DA002F">
                  <a:alpha val="6500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1594AB-F53B-583B-B352-D96F6BEA3EAE}"/>
              </a:ext>
            </a:extLst>
          </p:cNvPr>
          <p:cNvSpPr/>
          <p:nvPr/>
        </p:nvSpPr>
        <p:spPr>
          <a:xfrm rot="5400000" flipH="1">
            <a:off x="-1890835" y="1890822"/>
            <a:ext cx="6858001" cy="3076355"/>
          </a:xfrm>
          <a:prstGeom prst="rect">
            <a:avLst/>
          </a:prstGeom>
          <a:gradFill>
            <a:gsLst>
              <a:gs pos="2000">
                <a:srgbClr val="9B3597"/>
              </a:gs>
              <a:gs pos="60000">
                <a:srgbClr val="D861D4">
                  <a:alpha val="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16DC94B-3BDB-1A55-CF02-E0ACF543DF06}"/>
              </a:ext>
            </a:extLst>
          </p:cNvPr>
          <p:cNvSpPr/>
          <p:nvPr/>
        </p:nvSpPr>
        <p:spPr>
          <a:xfrm rot="10800000">
            <a:off x="-25" y="875999"/>
            <a:ext cx="2609262" cy="4648800"/>
          </a:xfrm>
          <a:custGeom>
            <a:avLst/>
            <a:gdLst>
              <a:gd name="connsiteX0" fmla="*/ 2324400 w 2609262"/>
              <a:gd name="connsiteY0" fmla="*/ 4648800 h 4648800"/>
              <a:gd name="connsiteX1" fmla="*/ 0 w 2609262"/>
              <a:gd name="connsiteY1" fmla="*/ 2324400 h 4648800"/>
              <a:gd name="connsiteX2" fmla="*/ 2324400 w 2609262"/>
              <a:gd name="connsiteY2" fmla="*/ 0 h 4648800"/>
              <a:gd name="connsiteX3" fmla="*/ 2562056 w 2609262"/>
              <a:gd name="connsiteY3" fmla="*/ 12001 h 4648800"/>
              <a:gd name="connsiteX4" fmla="*/ 2609262 w 2609262"/>
              <a:gd name="connsiteY4" fmla="*/ 19205 h 4648800"/>
              <a:gd name="connsiteX5" fmla="*/ 2609262 w 2609262"/>
              <a:gd name="connsiteY5" fmla="*/ 4629595 h 4648800"/>
              <a:gd name="connsiteX6" fmla="*/ 2562056 w 2609262"/>
              <a:gd name="connsiteY6" fmla="*/ 4636799 h 4648800"/>
              <a:gd name="connsiteX7" fmla="*/ 2324400 w 2609262"/>
              <a:gd name="connsiteY7" fmla="*/ 4648800 h 464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09262" h="4648800">
                <a:moveTo>
                  <a:pt x="2324400" y="4648800"/>
                </a:moveTo>
                <a:cubicBezTo>
                  <a:pt x="1040669" y="4648800"/>
                  <a:pt x="0" y="3608131"/>
                  <a:pt x="0" y="2324400"/>
                </a:cubicBezTo>
                <a:cubicBezTo>
                  <a:pt x="0" y="1040669"/>
                  <a:pt x="1040669" y="0"/>
                  <a:pt x="2324400" y="0"/>
                </a:cubicBezTo>
                <a:cubicBezTo>
                  <a:pt x="2404633" y="0"/>
                  <a:pt x="2483917" y="4065"/>
                  <a:pt x="2562056" y="12001"/>
                </a:cubicBezTo>
                <a:lnTo>
                  <a:pt x="2609262" y="19205"/>
                </a:lnTo>
                <a:lnTo>
                  <a:pt x="2609262" y="4629595"/>
                </a:lnTo>
                <a:lnTo>
                  <a:pt x="2562056" y="4636799"/>
                </a:lnTo>
                <a:cubicBezTo>
                  <a:pt x="2483917" y="4644735"/>
                  <a:pt x="2404633" y="4648800"/>
                  <a:pt x="2324400" y="4648800"/>
                </a:cubicBezTo>
                <a:close/>
              </a:path>
            </a:pathLst>
          </a:cu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12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897458" y="731520"/>
            <a:ext cx="6794097" cy="555955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4800" b="1"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4400" b="1"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4000" b="1"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3600" b="1"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3200" b="1"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5528E2-81C6-40A8-BAF0-0F7E271EAAEB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92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31520" y="978408"/>
            <a:ext cx="10177272" cy="4837176"/>
          </a:xfr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4800" b="1" cap="none" spc="100" baseline="0">
                <a:latin typeface="+mj-lt"/>
              </a:defRPr>
            </a:lvl1pPr>
            <a:lvl2pPr marL="228600" indent="0">
              <a:lnSpc>
                <a:spcPct val="110000"/>
              </a:lnSpc>
              <a:buNone/>
              <a:defRPr sz="4000" b="1" cap="none" spc="100" baseline="0">
                <a:latin typeface="+mj-lt"/>
              </a:defRPr>
            </a:lvl2pPr>
            <a:lvl3pPr marL="457200" indent="0">
              <a:lnSpc>
                <a:spcPct val="110000"/>
              </a:lnSpc>
              <a:buNone/>
              <a:defRPr sz="3600" b="1" cap="none" spc="100" baseline="0">
                <a:latin typeface="+mj-lt"/>
              </a:defRPr>
            </a:lvl3pPr>
            <a:lvl4pPr marL="685800" indent="0">
              <a:lnSpc>
                <a:spcPct val="110000"/>
              </a:lnSpc>
              <a:buNone/>
              <a:defRPr sz="3200" b="1" cap="none" spc="100" baseline="0">
                <a:latin typeface="+mj-lt"/>
              </a:defRPr>
            </a:lvl4pPr>
            <a:lvl5pPr marL="914400" indent="0">
              <a:lnSpc>
                <a:spcPct val="110000"/>
              </a:lnSpc>
              <a:buNone/>
              <a:defRPr sz="2800" b="1" cap="none" spc="100" baseline="0"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605F-F3B5-44D1-B7F6-31C6B11C8978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40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909A4D1-63C5-2E23-5C6B-F8AF9478218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2070271-1317-4457-72C3-9560AF9D7416}"/>
              </a:ext>
            </a:extLst>
          </p:cNvPr>
          <p:cNvGrpSpPr/>
          <p:nvPr/>
        </p:nvGrpSpPr>
        <p:grpSpPr>
          <a:xfrm flipH="1" flipV="1">
            <a:off x="-12756" y="2522"/>
            <a:ext cx="12217513" cy="6863044"/>
            <a:chOff x="585170" y="-169430"/>
            <a:chExt cx="12217513" cy="686304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3EA2358-7C35-E7F3-E8C3-3D28909E4016}"/>
                </a:ext>
              </a:extLst>
            </p:cNvPr>
            <p:cNvSpPr/>
            <p:nvPr/>
          </p:nvSpPr>
          <p:spPr>
            <a:xfrm>
              <a:off x="585170" y="-169430"/>
              <a:ext cx="12217513" cy="6860523"/>
            </a:xfrm>
            <a:prstGeom prst="rect">
              <a:avLst/>
            </a:prstGeom>
            <a:gradFill>
              <a:gsLst>
                <a:gs pos="0">
                  <a:srgbClr val="FF411C">
                    <a:alpha val="66000"/>
                  </a:srgbClr>
                </a:gs>
                <a:gs pos="99000">
                  <a:srgbClr val="962077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E347F1A-F45E-1DB5-00F2-8254D6979D46}"/>
                </a:ext>
              </a:extLst>
            </p:cNvPr>
            <p:cNvSpPr/>
            <p:nvPr/>
          </p:nvSpPr>
          <p:spPr>
            <a:xfrm rot="10800000" flipH="1">
              <a:off x="585170" y="-169430"/>
              <a:ext cx="12203060" cy="6863044"/>
            </a:xfrm>
            <a:prstGeom prst="rect">
              <a:avLst/>
            </a:prstGeom>
            <a:gradFill>
              <a:gsLst>
                <a:gs pos="0">
                  <a:srgbClr val="FA0036">
                    <a:alpha val="3922"/>
                  </a:srgbClr>
                </a:gs>
                <a:gs pos="99000">
                  <a:srgbClr val="92248E">
                    <a:alpha val="97647"/>
                  </a:srgbClr>
                </a:gs>
              </a:gsLst>
              <a:lin ang="16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4CF8B62-DFD0-EBF8-5BB9-282EB5B6124B}"/>
                </a:ext>
              </a:extLst>
            </p:cNvPr>
            <p:cNvSpPr/>
            <p:nvPr/>
          </p:nvSpPr>
          <p:spPr>
            <a:xfrm rot="5400000" flipH="1">
              <a:off x="5550927" y="-5130142"/>
              <a:ext cx="2286000" cy="12217513"/>
            </a:xfrm>
            <a:prstGeom prst="rect">
              <a:avLst/>
            </a:prstGeom>
            <a:gradFill>
              <a:gsLst>
                <a:gs pos="20000">
                  <a:srgbClr val="D861D4">
                    <a:alpha val="0"/>
                  </a:srgbClr>
                </a:gs>
                <a:gs pos="100000">
                  <a:srgbClr val="FF7037">
                    <a:alpha val="66000"/>
                  </a:srgbClr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EBCED88-F67D-F1DB-27DB-72BF0D6DDBFF}"/>
                </a:ext>
              </a:extLst>
            </p:cNvPr>
            <p:cNvSpPr/>
            <p:nvPr/>
          </p:nvSpPr>
          <p:spPr>
            <a:xfrm rot="16200000">
              <a:off x="-1313867" y="1732127"/>
              <a:ext cx="6860522" cy="3062447"/>
            </a:xfrm>
            <a:prstGeom prst="rect">
              <a:avLst/>
            </a:prstGeom>
            <a:gradFill>
              <a:gsLst>
                <a:gs pos="0">
                  <a:srgbClr val="FA0036">
                    <a:alpha val="31000"/>
                  </a:srgbClr>
                </a:gs>
                <a:gs pos="43000">
                  <a:srgbClr val="FF907A">
                    <a:alpha val="16000"/>
                  </a:srgbClr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6EBBFD2-5112-E929-5402-0348DC2938AB}"/>
              </a:ext>
            </a:extLst>
          </p:cNvPr>
          <p:cNvSpPr/>
          <p:nvPr/>
        </p:nvSpPr>
        <p:spPr>
          <a:xfrm rot="12508972">
            <a:off x="5465204" y="1877618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41000">
                <a:srgbClr val="FF907A">
                  <a:alpha val="0"/>
                </a:srgbClr>
              </a:gs>
              <a:gs pos="100000">
                <a:srgbClr val="FFBCAF">
                  <a:alpha val="33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69311F-FD36-C119-8B93-522F477634FB}"/>
              </a:ext>
            </a:extLst>
          </p:cNvPr>
          <p:cNvSpPr/>
          <p:nvPr/>
        </p:nvSpPr>
        <p:spPr>
          <a:xfrm flipV="1">
            <a:off x="-18286" y="-5046"/>
            <a:ext cx="12221346" cy="5094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31519" y="731520"/>
            <a:ext cx="9181224" cy="3806425"/>
          </a:xfrm>
        </p:spPr>
        <p:txBody>
          <a:bodyPr anchor="t">
            <a:normAutofit/>
          </a:bodyPr>
          <a:lstStyle>
            <a:lvl1pPr marL="0" indent="0">
              <a:lnSpc>
                <a:spcPct val="110000"/>
              </a:lnSpc>
              <a:buNone/>
              <a:defRPr sz="4600" b="1" cap="none" spc="100" baseline="0">
                <a:latin typeface="+mj-lt"/>
              </a:defRPr>
            </a:lvl1pPr>
            <a:lvl2pPr marL="228600" indent="0">
              <a:lnSpc>
                <a:spcPct val="110000"/>
              </a:lnSpc>
              <a:buNone/>
              <a:defRPr sz="3600" b="1" cap="none" spc="100" baseline="0">
                <a:latin typeface="+mj-lt"/>
              </a:defRPr>
            </a:lvl2pPr>
            <a:lvl3pPr marL="457200" indent="0">
              <a:lnSpc>
                <a:spcPct val="110000"/>
              </a:lnSpc>
              <a:buNone/>
              <a:defRPr sz="3200" b="1" cap="none" spc="100" baseline="0">
                <a:latin typeface="+mj-lt"/>
              </a:defRPr>
            </a:lvl3pPr>
            <a:lvl4pPr marL="685800" indent="0">
              <a:lnSpc>
                <a:spcPct val="110000"/>
              </a:lnSpc>
              <a:buNone/>
              <a:defRPr sz="2800" b="1" cap="none" spc="100" baseline="0">
                <a:latin typeface="+mj-lt"/>
              </a:defRPr>
            </a:lvl4pPr>
            <a:lvl5pPr marL="914400" indent="0">
              <a:lnSpc>
                <a:spcPct val="110000"/>
              </a:lnSpc>
              <a:buNone/>
              <a:defRPr sz="2400" b="1" cap="none" spc="100" baseline="0"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D5DB-B0AB-4B30-B4E2-CD0D5A147634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11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6C6A6A9-A341-BF9D-FA80-3868D42AC7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59BFB5-5C25-0FCB-27C7-A478767CACAC}"/>
              </a:ext>
            </a:extLst>
          </p:cNvPr>
          <p:cNvSpPr/>
          <p:nvPr/>
        </p:nvSpPr>
        <p:spPr>
          <a:xfrm>
            <a:off x="1009651" y="1028701"/>
            <a:ext cx="10172700" cy="48005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B5F22C-2988-B6EC-AA0B-D03BCA1A0B45}"/>
              </a:ext>
            </a:extLst>
          </p:cNvPr>
          <p:cNvSpPr/>
          <p:nvPr/>
        </p:nvSpPr>
        <p:spPr>
          <a:xfrm rot="10800000" flipH="1">
            <a:off x="1009651" y="4853253"/>
            <a:ext cx="10172700" cy="976045"/>
          </a:xfrm>
          <a:prstGeom prst="rect">
            <a:avLst/>
          </a:prstGeom>
          <a:gradFill>
            <a:gsLst>
              <a:gs pos="0">
                <a:srgbClr val="FE4A00">
                  <a:alpha val="66667"/>
                </a:srgbClr>
              </a:gs>
              <a:gs pos="100000">
                <a:srgbClr val="9C2C97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09EC5E-5DB0-5907-06E8-B18F1AE29144}"/>
              </a:ext>
            </a:extLst>
          </p:cNvPr>
          <p:cNvSpPr/>
          <p:nvPr/>
        </p:nvSpPr>
        <p:spPr>
          <a:xfrm flipH="1">
            <a:off x="1009648" y="4853256"/>
            <a:ext cx="7105652" cy="976043"/>
          </a:xfrm>
          <a:prstGeom prst="rect">
            <a:avLst/>
          </a:prstGeom>
          <a:gradFill>
            <a:gsLst>
              <a:gs pos="0">
                <a:srgbClr val="FF6753">
                  <a:alpha val="0"/>
                </a:srgbClr>
              </a:gs>
              <a:gs pos="99000">
                <a:srgbClr val="D6002E">
                  <a:alpha val="4400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11148C-8DD9-6154-C68C-8F67AD9658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5020056"/>
            <a:ext cx="9198864" cy="649224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1600" b="1" cap="all" spc="4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4F8300-91F9-3B16-1D97-7082381C6AB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20824" y="1737360"/>
            <a:ext cx="8156448" cy="2569464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buNone/>
              <a:defRPr sz="3500">
                <a:latin typeface="+mj-lt"/>
              </a:defRPr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85800" indent="0" algn="ctr">
              <a:buNone/>
              <a:defRPr/>
            </a:lvl4pPr>
            <a:lvl5pPr marL="914400" indent="0" algn="ctr">
              <a:buNone/>
              <a:defRPr/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18FECD6-59B2-0E39-163B-DB3FB28DD90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9EA1B-07C3-4F43-B7BA-72BA44EE9757}" type="datetime2">
              <a:rPr lang="en-US" smtClean="0"/>
              <a:t>Thursday, June 12, 2025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98F5A93-8140-CBD8-D340-993817719AE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EF16B6F-7839-1AC1-F1B6-E5DD5CB264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46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BF513F4-C880-287E-B00A-BD9B413CBEE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08A6AB-C3A8-7501-6BC6-83CFA6C0F9A3}"/>
              </a:ext>
            </a:extLst>
          </p:cNvPr>
          <p:cNvSpPr/>
          <p:nvPr/>
        </p:nvSpPr>
        <p:spPr>
          <a:xfrm>
            <a:off x="1009651" y="1028698"/>
            <a:ext cx="10172706" cy="48006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3F9668-0C20-D45C-536B-66FBB7F30C45}"/>
              </a:ext>
            </a:extLst>
          </p:cNvPr>
          <p:cNvSpPr/>
          <p:nvPr/>
        </p:nvSpPr>
        <p:spPr>
          <a:xfrm flipH="1">
            <a:off x="1009649" y="1028699"/>
            <a:ext cx="10174534" cy="4800598"/>
          </a:xfrm>
          <a:prstGeom prst="rect">
            <a:avLst/>
          </a:prstGeom>
          <a:gradFill>
            <a:gsLst>
              <a:gs pos="9000">
                <a:srgbClr val="FF9265"/>
              </a:gs>
              <a:gs pos="95000">
                <a:srgbClr val="DA002F">
                  <a:alpha val="7900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C2C855-B15C-090B-5493-3D36B8A52654}"/>
              </a:ext>
            </a:extLst>
          </p:cNvPr>
          <p:cNvSpPr/>
          <p:nvPr/>
        </p:nvSpPr>
        <p:spPr>
          <a:xfrm rot="10800000" flipH="1">
            <a:off x="1005991" y="4421079"/>
            <a:ext cx="10176358" cy="1408215"/>
          </a:xfrm>
          <a:prstGeom prst="rect">
            <a:avLst/>
          </a:prstGeom>
          <a:gradFill>
            <a:gsLst>
              <a:gs pos="26000">
                <a:srgbClr val="BA0267">
                  <a:alpha val="0"/>
                </a:srgbClr>
              </a:gs>
              <a:gs pos="95000">
                <a:srgbClr val="9B3597">
                  <a:alpha val="62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81CB20-1010-8C73-0086-CAB904E4B99D}"/>
              </a:ext>
            </a:extLst>
          </p:cNvPr>
          <p:cNvSpPr/>
          <p:nvPr/>
        </p:nvSpPr>
        <p:spPr>
          <a:xfrm rot="5400000" flipH="1">
            <a:off x="3568444" y="-1531928"/>
            <a:ext cx="4800598" cy="9921854"/>
          </a:xfrm>
          <a:prstGeom prst="rect">
            <a:avLst/>
          </a:prstGeom>
          <a:gradFill>
            <a:gsLst>
              <a:gs pos="22000">
                <a:srgbClr val="A60296">
                  <a:alpha val="49000"/>
                </a:srgbClr>
              </a:gs>
              <a:gs pos="99000">
                <a:srgbClr val="DA002F">
                  <a:alpha val="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11148C-8DD9-6154-C68C-8F67AD9658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224" y="4736592"/>
            <a:ext cx="8349303" cy="79552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20000"/>
              </a:lnSpc>
              <a:defRPr lang="en-US" sz="2200" cap="all" spc="4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4F8300-91F9-3B16-1D97-7082381C6AB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55064" y="1481328"/>
            <a:ext cx="8001000" cy="2752344"/>
          </a:xfrm>
        </p:spPr>
        <p:txBody>
          <a:bodyPr vert="horz" lIns="91440" tIns="45720" rIns="91440" bIns="45720" rtlCol="0" anchor="ctr">
            <a:normAutofit/>
          </a:bodyPr>
          <a:lstStyle>
            <a:lvl1pPr marL="128016" indent="-137160">
              <a:lnSpc>
                <a:spcPct val="110000"/>
              </a:lnSpc>
              <a:buNone/>
              <a:defRPr lang="en-US" sz="320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18FECD6-59B2-0E39-163B-DB3FB28DD90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C3807E-EE2A-4FC6-9EE1-019AAE762D48}" type="datetime2">
              <a:rPr lang="en-US" smtClean="0"/>
              <a:t>Thursday, June 12, 2025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98F5A93-8140-CBD8-D340-993817719AE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EF16B6F-7839-1AC1-F1B6-E5DD5CB264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90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69A9201-705F-55B6-3F46-D68411A32E2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4BBA50-2898-3426-D749-CD2833395810}"/>
              </a:ext>
            </a:extLst>
          </p:cNvPr>
          <p:cNvSpPr/>
          <p:nvPr/>
        </p:nvSpPr>
        <p:spPr>
          <a:xfrm>
            <a:off x="1009651" y="1028701"/>
            <a:ext cx="10172700" cy="4800598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6BEDF5-EA71-E3BD-29EA-A8A58B1227EE}"/>
              </a:ext>
            </a:extLst>
          </p:cNvPr>
          <p:cNvSpPr/>
          <p:nvPr/>
        </p:nvSpPr>
        <p:spPr>
          <a:xfrm flipH="1">
            <a:off x="8115303" y="1028698"/>
            <a:ext cx="3086100" cy="4800599"/>
          </a:xfrm>
          <a:prstGeom prst="rect">
            <a:avLst/>
          </a:prstGeom>
          <a:gradFill>
            <a:gsLst>
              <a:gs pos="0">
                <a:srgbClr val="FE4A00">
                  <a:alpha val="81000"/>
                </a:srgbClr>
              </a:gs>
              <a:gs pos="100000">
                <a:srgbClr val="9C2C97"/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BA6F75-CEBF-CDAC-9F4B-3C794F813211}"/>
              </a:ext>
            </a:extLst>
          </p:cNvPr>
          <p:cNvSpPr/>
          <p:nvPr/>
        </p:nvSpPr>
        <p:spPr>
          <a:xfrm rot="10800000" flipH="1">
            <a:off x="8124832" y="1028696"/>
            <a:ext cx="3076572" cy="3584648"/>
          </a:xfrm>
          <a:prstGeom prst="rect">
            <a:avLst/>
          </a:prstGeom>
          <a:gradFill>
            <a:gsLst>
              <a:gs pos="0">
                <a:srgbClr val="FF6753">
                  <a:alpha val="0"/>
                </a:srgbClr>
              </a:gs>
              <a:gs pos="99000">
                <a:srgbClr val="D6002E">
                  <a:alpha val="44000"/>
                </a:srgb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11148C-8DD9-6154-C68C-8F67AD9658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31352" y="1792224"/>
            <a:ext cx="2322576" cy="3465576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1600" b="0" cap="all" spc="4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4F8300-91F9-3B16-1D97-7082381C6AB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37360" y="1399032"/>
            <a:ext cx="5751576" cy="4041648"/>
          </a:xfrm>
        </p:spPr>
        <p:txBody>
          <a:bodyPr vert="horz" lIns="91440" tIns="45720" rIns="91440" bIns="45720" rtlCol="0" anchor="ctr">
            <a:normAutofit/>
          </a:bodyPr>
          <a:lstStyle>
            <a:lvl1pPr marL="182880" indent="-182880">
              <a:lnSpc>
                <a:spcPct val="110000"/>
              </a:lnSpc>
              <a:spcBef>
                <a:spcPts val="0"/>
              </a:spcBef>
              <a:buNone/>
              <a:defRPr lang="en-US" sz="3400" b="1" dirty="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18FECD6-59B2-0E39-163B-DB3FB28DD90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93F7370-1EC1-45B2-A4ED-6E75D0D33CB2}" type="datetime2">
              <a:rPr lang="en-US" smtClean="0"/>
              <a:t>Thursday, June 12, 2025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98F5A93-8140-CBD8-D340-993817719AE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EF16B6F-7839-1AC1-F1B6-E5DD5CB264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09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1" y="294248"/>
            <a:ext cx="10844784" cy="9584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1" y="1563624"/>
            <a:ext cx="507492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01384" y="1563624"/>
            <a:ext cx="507492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88F3-C7E5-4A3A-8622-BE18DF2C9CD0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09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92608"/>
            <a:ext cx="10844784" cy="96012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074" y="1380744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0" y="2020888"/>
            <a:ext cx="5074920" cy="411473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1384" y="1380744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00622" y="2020888"/>
            <a:ext cx="5074920" cy="411473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58457-C0B1-48D7-AA49-8444851E001C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10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92608"/>
            <a:ext cx="9985248" cy="96012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25F8A-070F-4C2E-8BEF-7769438DDE34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50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A0DE-C1EF-4C95-BCFB-EDA7D552732F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55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1520" y="2311121"/>
            <a:ext cx="3309608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6995" y="553616"/>
            <a:ext cx="6439309" cy="575256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9131-97A4-4253-BF80-685917177C53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01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57784"/>
            <a:ext cx="3713996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1520" y="2826137"/>
            <a:ext cx="3310128" cy="3153877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E5A5D34-8853-9D0F-8F1B-90E5CC5A7D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1313" y="603504"/>
            <a:ext cx="6154737" cy="537651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AB38C-EAAD-4752-A6B6-9F33A31C7FA1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0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Rectangle 2">
            <a:extLst>
              <a:ext uri="{FF2B5EF4-FFF2-40B4-BE49-F238E27FC236}">
                <a16:creationId xmlns:a16="http://schemas.microsoft.com/office/drawing/2014/main" id="{80E46A2F-19F0-DFCD-9CE3-04C79F793D8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1DC8D0-ECB3-9C81-4ADA-D2C30B00B146}"/>
              </a:ext>
            </a:extLst>
          </p:cNvPr>
          <p:cNvSpPr/>
          <p:nvPr/>
        </p:nvSpPr>
        <p:spPr>
          <a:xfrm>
            <a:off x="-6" y="1"/>
            <a:ext cx="12192006" cy="3200400"/>
          </a:xfrm>
          <a:prstGeom prst="rect">
            <a:avLst/>
          </a:prstGeom>
          <a:gradFill>
            <a:gsLst>
              <a:gs pos="8000">
                <a:srgbClr val="D861D4"/>
              </a:gs>
              <a:gs pos="100000">
                <a:srgbClr val="DA002F">
                  <a:alpha val="77647"/>
                </a:srgb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A9673D-65B2-D6C4-C53F-8652E7E8A8A2}"/>
              </a:ext>
            </a:extLst>
          </p:cNvPr>
          <p:cNvSpPr/>
          <p:nvPr/>
        </p:nvSpPr>
        <p:spPr>
          <a:xfrm rot="16200000">
            <a:off x="4495799" y="-4495803"/>
            <a:ext cx="3200402" cy="12192003"/>
          </a:xfrm>
          <a:prstGeom prst="rect">
            <a:avLst/>
          </a:prstGeom>
          <a:gradFill>
            <a:gsLst>
              <a:gs pos="0">
                <a:srgbClr val="FE4A00">
                  <a:alpha val="49804"/>
                </a:srgbClr>
              </a:gs>
              <a:gs pos="99000">
                <a:srgbClr val="92248E">
                  <a:alpha val="62353"/>
                </a:srgb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2E07E3-56CC-285D-C461-695C95F6ECD4}"/>
              </a:ext>
            </a:extLst>
          </p:cNvPr>
          <p:cNvSpPr/>
          <p:nvPr/>
        </p:nvSpPr>
        <p:spPr>
          <a:xfrm rot="10800000">
            <a:off x="8115300" y="-1"/>
            <a:ext cx="4076700" cy="3200400"/>
          </a:xfrm>
          <a:prstGeom prst="rect">
            <a:avLst/>
          </a:prstGeom>
          <a:gradFill>
            <a:gsLst>
              <a:gs pos="0">
                <a:srgbClr val="DA002F">
                  <a:alpha val="12941"/>
                </a:srgbClr>
              </a:gs>
              <a:gs pos="84000">
                <a:srgbClr val="FF907A">
                  <a:alpha val="20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013C450-5422-C684-DC49-499D1A1B957B}"/>
              </a:ext>
            </a:extLst>
          </p:cNvPr>
          <p:cNvSpPr/>
          <p:nvPr/>
        </p:nvSpPr>
        <p:spPr>
          <a:xfrm rot="12508972">
            <a:off x="5601200" y="-1241452"/>
            <a:ext cx="4600694" cy="3518859"/>
          </a:xfrm>
          <a:custGeom>
            <a:avLst/>
            <a:gdLst>
              <a:gd name="connsiteX0" fmla="*/ 4600694 w 4600694"/>
              <a:gd name="connsiteY0" fmla="*/ 1140993 h 3518859"/>
              <a:gd name="connsiteX1" fmla="*/ 218087 w 4600694"/>
              <a:gd name="connsiteY1" fmla="*/ 3518859 h 3518859"/>
              <a:gd name="connsiteX2" fmla="*/ 141518 w 4600694"/>
              <a:gd name="connsiteY2" fmla="*/ 3334617 h 3518859"/>
              <a:gd name="connsiteX3" fmla="*/ 0 w 4600694"/>
              <a:gd name="connsiteY3" fmla="*/ 2502877 h 3518859"/>
              <a:gd name="connsiteX4" fmla="*/ 2502877 w 4600694"/>
              <a:gd name="connsiteY4" fmla="*/ 0 h 3518859"/>
              <a:gd name="connsiteX5" fmla="*/ 4526396 w 4600694"/>
              <a:gd name="connsiteY5" fmla="*/ 1029569 h 3518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00694" h="3518859">
                <a:moveTo>
                  <a:pt x="4600694" y="1140993"/>
                </a:moveTo>
                <a:lnTo>
                  <a:pt x="218087" y="3518859"/>
                </a:lnTo>
                <a:lnTo>
                  <a:pt x="141518" y="3334617"/>
                </a:lnTo>
                <a:cubicBezTo>
                  <a:pt x="49860" y="3074390"/>
                  <a:pt x="0" y="2794456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334417" y="0"/>
                  <a:pt x="4071245" y="405511"/>
                  <a:pt x="4526396" y="1029569"/>
                </a:cubicBezTo>
                <a:close/>
              </a:path>
            </a:pathLst>
          </a:cu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3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179576"/>
            <a:ext cx="10881360" cy="1728216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3657600"/>
            <a:ext cx="10881360" cy="2743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0D6DD4-D4A4-4FD2-90EE-29743B49734D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47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3875154-47EA-9315-F160-02DA5541D65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17130E-6216-789E-BE08-6D1E3E75622B}"/>
              </a:ext>
            </a:extLst>
          </p:cNvPr>
          <p:cNvSpPr/>
          <p:nvPr/>
        </p:nvSpPr>
        <p:spPr>
          <a:xfrm>
            <a:off x="-6" y="1"/>
            <a:ext cx="12192006" cy="3200400"/>
          </a:xfrm>
          <a:prstGeom prst="rect">
            <a:avLst/>
          </a:prstGeom>
          <a:gradFill>
            <a:gsLst>
              <a:gs pos="8000">
                <a:srgbClr val="D861D4"/>
              </a:gs>
              <a:gs pos="100000">
                <a:srgbClr val="DA002F">
                  <a:alpha val="77647"/>
                </a:srgb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499983-7B9C-7C3D-25C2-1715A4226DE4}"/>
              </a:ext>
            </a:extLst>
          </p:cNvPr>
          <p:cNvSpPr/>
          <p:nvPr/>
        </p:nvSpPr>
        <p:spPr>
          <a:xfrm rot="16200000">
            <a:off x="4495799" y="-4495803"/>
            <a:ext cx="3200402" cy="12192003"/>
          </a:xfrm>
          <a:prstGeom prst="rect">
            <a:avLst/>
          </a:prstGeom>
          <a:gradFill>
            <a:gsLst>
              <a:gs pos="0">
                <a:srgbClr val="FE4A00">
                  <a:alpha val="49804"/>
                </a:srgbClr>
              </a:gs>
              <a:gs pos="99000">
                <a:srgbClr val="92248E">
                  <a:alpha val="62353"/>
                </a:srgb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492B90-6109-F01B-1ABB-6BED7A1F1389}"/>
              </a:ext>
            </a:extLst>
          </p:cNvPr>
          <p:cNvSpPr/>
          <p:nvPr/>
        </p:nvSpPr>
        <p:spPr>
          <a:xfrm rot="10800000">
            <a:off x="8115300" y="-5"/>
            <a:ext cx="4076700" cy="3200404"/>
          </a:xfrm>
          <a:prstGeom prst="rect">
            <a:avLst/>
          </a:prstGeom>
          <a:gradFill>
            <a:gsLst>
              <a:gs pos="0">
                <a:srgbClr val="DA002F">
                  <a:alpha val="12941"/>
                </a:srgbClr>
              </a:gs>
              <a:gs pos="84000">
                <a:srgbClr val="FF907A">
                  <a:alpha val="20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8F1BDFB-261A-F796-17BC-584DAB2E77B1}"/>
              </a:ext>
            </a:extLst>
          </p:cNvPr>
          <p:cNvSpPr/>
          <p:nvPr/>
        </p:nvSpPr>
        <p:spPr>
          <a:xfrm rot="12508972">
            <a:off x="5601200" y="-1241452"/>
            <a:ext cx="4600694" cy="3518859"/>
          </a:xfrm>
          <a:custGeom>
            <a:avLst/>
            <a:gdLst>
              <a:gd name="connsiteX0" fmla="*/ 4600694 w 4600694"/>
              <a:gd name="connsiteY0" fmla="*/ 1140993 h 3518859"/>
              <a:gd name="connsiteX1" fmla="*/ 218087 w 4600694"/>
              <a:gd name="connsiteY1" fmla="*/ 3518859 h 3518859"/>
              <a:gd name="connsiteX2" fmla="*/ 141518 w 4600694"/>
              <a:gd name="connsiteY2" fmla="*/ 3334617 h 3518859"/>
              <a:gd name="connsiteX3" fmla="*/ 0 w 4600694"/>
              <a:gd name="connsiteY3" fmla="*/ 2502877 h 3518859"/>
              <a:gd name="connsiteX4" fmla="*/ 2502877 w 4600694"/>
              <a:gd name="connsiteY4" fmla="*/ 0 h 3518859"/>
              <a:gd name="connsiteX5" fmla="*/ 4526396 w 4600694"/>
              <a:gd name="connsiteY5" fmla="*/ 1029569 h 3518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00694" h="3518859">
                <a:moveTo>
                  <a:pt x="4600694" y="1140993"/>
                </a:moveTo>
                <a:lnTo>
                  <a:pt x="218087" y="3518859"/>
                </a:lnTo>
                <a:lnTo>
                  <a:pt x="141518" y="3334617"/>
                </a:lnTo>
                <a:cubicBezTo>
                  <a:pt x="49860" y="3074390"/>
                  <a:pt x="0" y="2794456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334417" y="0"/>
                  <a:pt x="4071245" y="405511"/>
                  <a:pt x="4526396" y="1029569"/>
                </a:cubicBezTo>
                <a:close/>
              </a:path>
            </a:pathLst>
          </a:cu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3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179576"/>
            <a:ext cx="9994392" cy="1728216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3931920"/>
            <a:ext cx="9994392" cy="180672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400" dirty="0"/>
            </a:lvl1pPr>
            <a:lvl2pPr marL="228600" indent="0">
              <a:buNone/>
              <a:defRPr lang="en-US" sz="2000" dirty="0"/>
            </a:lvl2pPr>
            <a:lvl3pPr marL="457200" indent="0">
              <a:buNone/>
              <a:defRPr lang="en-US" sz="1800" dirty="0"/>
            </a:lvl3pPr>
            <a:lvl4pPr marL="685800" indent="0">
              <a:buNone/>
              <a:defRPr lang="en-US" sz="16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812B7D-2375-41E3-8CF6-637C0157FD6F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5856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E3211F5-0F92-9768-CA9E-42BD20D242AD}"/>
              </a:ext>
            </a:extLst>
          </p:cNvPr>
          <p:cNvSpPr/>
          <p:nvPr/>
        </p:nvSpPr>
        <p:spPr>
          <a:xfrm rot="10800000" flipH="1">
            <a:off x="0" y="6410026"/>
            <a:ext cx="12192000" cy="448056"/>
          </a:xfrm>
          <a:prstGeom prst="rect">
            <a:avLst/>
          </a:prstGeom>
          <a:gradFill>
            <a:gsLst>
              <a:gs pos="62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965722-DE3B-A05F-AE94-E31AF26EBF9D}"/>
              </a:ext>
            </a:extLst>
          </p:cNvPr>
          <p:cNvSpPr/>
          <p:nvPr/>
        </p:nvSpPr>
        <p:spPr>
          <a:xfrm flipH="1">
            <a:off x="4076700" y="6409937"/>
            <a:ext cx="8115298" cy="448063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9985248" cy="13258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3272" y="1837944"/>
            <a:ext cx="9985248" cy="4352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581912" y="1682496"/>
            <a:ext cx="355701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22008" y="6455664"/>
            <a:ext cx="46725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chemeClr val="bg1"/>
                </a:solidFill>
              </a:defRPr>
            </a:lvl1pPr>
          </a:lstStyle>
          <a:p>
            <a:fld id="{7FA31CB7-48AA-4691-B614-160E906C518A}" type="datetime2">
              <a:rPr lang="en-US" smtClean="0"/>
              <a:t>Thursday, June 12,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6304" y="6455664"/>
            <a:ext cx="548640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spc="200" baseline="0"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85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  <p:sldLayoutId id="2147483883" r:id="rId12"/>
    <p:sldLayoutId id="2147483884" r:id="rId13"/>
    <p:sldLayoutId id="2147483885" r:id="rId14"/>
    <p:sldLayoutId id="2147483886" r:id="rId15"/>
    <p:sldLayoutId id="2147483887" r:id="rId16"/>
    <p:sldLayoutId id="2147483888" r:id="rId17"/>
    <p:sldLayoutId id="2147483889" r:id="rId18"/>
    <p:sldLayoutId id="2147483890" r:id="rId19"/>
    <p:sldLayoutId id="2147483891" r:id="rId20"/>
    <p:sldLayoutId id="2147483892" r:id="rId21"/>
    <p:sldLayoutId id="2147483893" r:id="rId22"/>
    <p:sldLayoutId id="2147483894" r:id="rId23"/>
    <p:sldLayoutId id="2147483895" r:id="rId24"/>
    <p:sldLayoutId id="2147483896" r:id="rId25"/>
    <p:sldLayoutId id="2147483897" r:id="rId26"/>
    <p:sldLayoutId id="2147483898" r:id="rId27"/>
    <p:sldLayoutId id="2147483899" r:id="rId28"/>
    <p:sldLayoutId id="2147483900" r:id="rId29"/>
    <p:sldLayoutId id="2147483901" r:id="rId30"/>
    <p:sldLayoutId id="2147483902" r:id="rId31"/>
    <p:sldLayoutId id="2147483871" r:id="rId32"/>
    <p:sldLayoutId id="2147483903" r:id="rId33"/>
    <p:sldLayoutId id="2147483904" r:id="rId34"/>
    <p:sldLayoutId id="2147483905" r:id="rId35"/>
    <p:sldLayoutId id="2147483906" r:id="rId36"/>
    <p:sldLayoutId id="2147483907" r:id="rId37"/>
    <p:sldLayoutId id="2147483908" r:id="rId38"/>
    <p:sldLayoutId id="2147483909" r:id="rId39"/>
    <p:sldLayoutId id="2147483917" r:id="rId40"/>
    <p:sldLayoutId id="2147483910" r:id="rId41"/>
    <p:sldLayoutId id="2147483911" r:id="rId42"/>
    <p:sldLayoutId id="2147483912" r:id="rId43"/>
    <p:sldLayoutId id="2147483913" r:id="rId44"/>
    <p:sldLayoutId id="2147483914" r:id="rId45"/>
    <p:sldLayoutId id="2147483915" r:id="rId46"/>
    <p:sldLayoutId id="2147483916" r:id="rId47"/>
    <p:sldLayoutId id="2147483870" r:id="rId48"/>
  </p:sldLayoutIdLst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greboszow.pl/aktualnosci/kola-gospodyn-wiejskich-na-malopolskim-festiwalu-smaku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jpg"/><Relationship Id="rId4" Type="http://schemas.openxmlformats.org/officeDocument/2006/relationships/image" Target="../media/image3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1.png"/><Relationship Id="rId7" Type="http://schemas.openxmlformats.org/officeDocument/2006/relationships/hyperlink" Target="http://www.youtube.com/watch?v=kYP71m_tny4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youtube.com/watch?v=kYP71m_tny4" TargetMode="External"/><Relationship Id="rId5" Type="http://schemas.openxmlformats.org/officeDocument/2006/relationships/image" Target="../media/image34.png"/><Relationship Id="rId4" Type="http://schemas.openxmlformats.org/officeDocument/2006/relationships/image" Target="../media/image3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6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244783-F475-D36F-262D-1D9FDEB30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7568" y="1270535"/>
            <a:ext cx="5513832" cy="2889504"/>
          </a:xfrm>
        </p:spPr>
        <p:txBody>
          <a:bodyPr anchor="b">
            <a:normAutofit/>
          </a:bodyPr>
          <a:lstStyle/>
          <a:p>
            <a:r>
              <a:rPr lang="pl-PL" sz="2800" dirty="0"/>
              <a:t>Savoir-vivre i etykieta w Kole Gospodyń Wiejskich: Z klasą, z humorem i z siłą kobiet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828FFD9-3D50-1491-4678-2B6C7CD81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7568" y="4974336"/>
            <a:ext cx="5715000" cy="1481328"/>
          </a:xfrm>
        </p:spPr>
        <p:txBody>
          <a:bodyPr anchor="ctr">
            <a:normAutofit/>
          </a:bodyPr>
          <a:lstStyle/>
          <a:p>
            <a:r>
              <a:rPr lang="pl-PL"/>
              <a:t>Odkrywanie zasad etykiety i siły kobiet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53A657E-2B44-41B9-9C9B-C70D104D64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1" r="24857" b="-1"/>
          <a:stretch>
            <a:fillRect/>
          </a:stretch>
        </p:blipFill>
        <p:spPr>
          <a:xfrm>
            <a:off x="20" y="10"/>
            <a:ext cx="50672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867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1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659C7AF8-7F38-478F-94EE-00BD694E9E03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BulletedText"/>
                  </p202:designTagLst>
                </p202:designPr>
              </p:ext>
            </p:extLst>
          </p:nvPr>
        </p:nvSpPr>
        <p:spPr>
          <a:xfrm>
            <a:off x="1060704" y="4974336"/>
            <a:ext cx="10433304" cy="14447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0" kern="1200" cap="all" spc="300" baseline="0" dirty="0">
                <a:latin typeface="+mn-lt"/>
                <a:ea typeface="+mj-ea"/>
                <a:cs typeface="+mj-cs"/>
              </a:rPr>
              <a:t>„Dobre </a:t>
            </a:r>
            <a:r>
              <a:rPr lang="en-US" sz="2800" b="0" kern="1200" cap="all" spc="300" baseline="0" dirty="0" err="1">
                <a:latin typeface="+mn-lt"/>
                <a:ea typeface="+mj-ea"/>
                <a:cs typeface="+mj-cs"/>
              </a:rPr>
              <a:t>maniery</a:t>
            </a:r>
            <a:r>
              <a:rPr lang="en-US" sz="2800" b="0" kern="1200" cap="all" spc="300" baseline="0" dirty="0">
                <a:latin typeface="+mn-lt"/>
                <a:ea typeface="+mj-ea"/>
                <a:cs typeface="+mj-cs"/>
              </a:rPr>
              <a:t> to forma </a:t>
            </a:r>
            <a:r>
              <a:rPr lang="en-US" sz="2800" b="0" kern="1200" cap="all" spc="300" baseline="0" dirty="0" err="1">
                <a:latin typeface="+mn-lt"/>
                <a:ea typeface="+mj-ea"/>
                <a:cs typeface="+mj-cs"/>
              </a:rPr>
              <a:t>szacunku</a:t>
            </a:r>
            <a:r>
              <a:rPr lang="en-US" sz="2800" b="0" kern="1200" cap="all" spc="300" baseline="0" dirty="0">
                <a:latin typeface="+mn-lt"/>
                <a:ea typeface="+mj-ea"/>
                <a:cs typeface="+mj-cs"/>
              </a:rPr>
              <a:t> </a:t>
            </a:r>
            <a:r>
              <a:rPr lang="en-US" sz="2800" b="0" kern="1200" cap="all" spc="300" baseline="0" dirty="0" err="1">
                <a:latin typeface="+mn-lt"/>
                <a:ea typeface="+mj-ea"/>
                <a:cs typeface="+mj-cs"/>
              </a:rPr>
              <a:t>dla</a:t>
            </a:r>
            <a:r>
              <a:rPr lang="en-US" sz="2800" b="0" kern="1200" cap="all" spc="300" baseline="0" dirty="0">
                <a:latin typeface="+mn-lt"/>
                <a:ea typeface="+mj-ea"/>
                <a:cs typeface="+mj-cs"/>
              </a:rPr>
              <a:t> </a:t>
            </a:r>
            <a:r>
              <a:rPr lang="en-US" sz="2800" b="0" kern="1200" cap="all" spc="300" baseline="0" dirty="0" err="1">
                <a:latin typeface="+mn-lt"/>
                <a:ea typeface="+mj-ea"/>
                <a:cs typeface="+mj-cs"/>
              </a:rPr>
              <a:t>siebie</a:t>
            </a:r>
            <a:r>
              <a:rPr lang="en-US" sz="2800" b="0" kern="1200" cap="all" spc="300" baseline="0" dirty="0">
                <a:latin typeface="+mn-lt"/>
                <a:ea typeface="+mj-ea"/>
                <a:cs typeface="+mj-cs"/>
              </a:rPr>
              <a:t> </a:t>
            </a:r>
            <a:r>
              <a:rPr lang="en-US" sz="2800" b="0" kern="1200" cap="all" spc="300" baseline="0" dirty="0" err="1">
                <a:latin typeface="+mn-lt"/>
                <a:ea typeface="+mj-ea"/>
                <a:cs typeface="+mj-cs"/>
              </a:rPr>
              <a:t>i</a:t>
            </a:r>
            <a:r>
              <a:rPr lang="en-US" sz="2800" b="0" kern="1200" cap="all" spc="300" baseline="0" dirty="0">
                <a:latin typeface="+mn-lt"/>
                <a:ea typeface="+mj-ea"/>
                <a:cs typeface="+mj-cs"/>
              </a:rPr>
              <a:t> </a:t>
            </a:r>
            <a:r>
              <a:rPr lang="en-US" sz="2800" b="0" kern="1200" cap="all" spc="300" baseline="0" dirty="0" err="1">
                <a:latin typeface="+mn-lt"/>
                <a:ea typeface="+mj-ea"/>
                <a:cs typeface="+mj-cs"/>
              </a:rPr>
              <a:t>innych</a:t>
            </a:r>
            <a:r>
              <a:rPr lang="en-US" sz="2800" b="0" kern="1200" cap="all" spc="300" baseline="0" dirty="0">
                <a:latin typeface="+mn-lt"/>
                <a:ea typeface="+mj-ea"/>
                <a:cs typeface="+mj-cs"/>
              </a:rPr>
              <a:t>.” – </a:t>
            </a:r>
            <a:r>
              <a:rPr lang="pl-PL" sz="2800" cap="all" spc="300" dirty="0">
                <a:ea typeface="+mj-ea"/>
                <a:cs typeface="+mj-cs"/>
              </a:rPr>
              <a:t>E</a:t>
            </a:r>
            <a:r>
              <a:rPr lang="en-US" sz="2800" b="0" kern="1200" cap="all" spc="300" baseline="0" dirty="0" err="1">
                <a:latin typeface="+mn-lt"/>
                <a:ea typeface="+mj-ea"/>
                <a:cs typeface="+mj-cs"/>
              </a:rPr>
              <a:t>mily</a:t>
            </a:r>
            <a:r>
              <a:rPr lang="en-US" sz="2800" b="0" kern="1200" cap="all" spc="300" baseline="0" dirty="0">
                <a:latin typeface="+mn-lt"/>
                <a:ea typeface="+mj-ea"/>
                <a:cs typeface="+mj-cs"/>
              </a:rPr>
              <a:t> Post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B0894D6D-377C-465C-937C-DB7299BCCE5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6318" r="1" b="39590"/>
          <a:stretch>
            <a:fillRect/>
          </a:stretch>
        </p:blipFill>
        <p:spPr>
          <a:xfrm>
            <a:off x="1060704" y="704088"/>
            <a:ext cx="10661904" cy="3849624"/>
          </a:xfrm>
          <a:noFill/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7E7BCD33-7FF0-83D0-8BE1-34196DD05BAD}"/>
              </a:ext>
            </a:extLst>
          </p:cNvPr>
          <p:cNvSpPr txBox="1"/>
          <p:nvPr/>
        </p:nvSpPr>
        <p:spPr>
          <a:xfrm>
            <a:off x="9216794" y="4353657"/>
            <a:ext cx="2505814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pl-PL" sz="700">
                <a:solidFill>
                  <a:srgbClr val="FFFFFF"/>
                </a:solidFill>
                <a:hlinkClick r:id="rId4" tooltip="https://greboszow.pl/aktualnosci/kola-gospodyn-wiejskich-na-malopolskim-festiwalu-smaku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 zdjęcie</a:t>
            </a:r>
            <a:r>
              <a:rPr lang="pl-PL" sz="700">
                <a:solidFill>
                  <a:srgbClr val="FFFFFF"/>
                </a:solidFill>
              </a:rPr>
              <a:t>, autor: Nieznany autor, licencja: </a:t>
            </a:r>
            <a:r>
              <a:rPr lang="pl-PL" sz="700">
                <a:solidFill>
                  <a:srgbClr val="FFFFFF"/>
                </a:solidFill>
                <a:hlinkClick r:id="rId5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pl-PL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04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C579C-4773-09E8-EBA9-F1473E97B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5AEDEF-C8F9-4566-D190-5E2D47DE14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850392"/>
            <a:ext cx="2935224" cy="3035808"/>
          </a:xfrm>
        </p:spPr>
        <p:txBody>
          <a:bodyPr anchor="t">
            <a:normAutofit/>
          </a:bodyPr>
          <a:lstStyle/>
          <a:p>
            <a:r>
              <a:rPr lang="pl-PL" sz="2700" dirty="0"/>
              <a:t>Dlaczego etykieta i savoir-vivre są ważne</a:t>
            </a:r>
            <a:br>
              <a:rPr lang="pl-PL" sz="2700" dirty="0"/>
            </a:br>
            <a:endParaRPr lang="pl-PL" sz="270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8DA5FA7-9D1F-C46E-0D84-1E6A409D8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465" y="5001768"/>
            <a:ext cx="3470562" cy="1490472"/>
          </a:xfrm>
        </p:spPr>
        <p:txBody>
          <a:bodyPr/>
          <a:lstStyle/>
          <a:p>
            <a:r>
              <a:rPr lang="pl-PL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 czym Wam się kojarzy savoir-vivre?</a:t>
            </a:r>
            <a:endParaRPr lang="en-US" dirty="0"/>
          </a:p>
        </p:txBody>
      </p:sp>
      <p:pic>
        <p:nvPicPr>
          <p:cNvPr id="4" name="Symbol zastępczy obrazu 3" descr="Znak zapytania z wypełnieniem pełnym">
            <a:extLst>
              <a:ext uri="{FF2B5EF4-FFF2-40B4-BE49-F238E27FC236}">
                <a16:creationId xmlns:a16="http://schemas.microsoft.com/office/drawing/2014/main" id="{142DEED3-425B-4D6E-6375-9A5E1B4F5D2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700124" y="0"/>
            <a:ext cx="6868452" cy="6868452"/>
          </a:xfrm>
        </p:spPr>
      </p:pic>
    </p:spTree>
    <p:extLst>
      <p:ext uri="{BB962C8B-B14F-4D97-AF65-F5344CB8AC3E}">
        <p14:creationId xmlns:p14="http://schemas.microsoft.com/office/powerpoint/2010/main" val="190728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C9CCDCB-69DC-34B4-DCD7-87C41E12D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3912" y="284746"/>
            <a:ext cx="5440680" cy="61837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pl-PL" dirty="0"/>
              <a:t>Savoir-vivre i etykieta to:</a:t>
            </a:r>
            <a:endParaRPr lang="en-US" b="1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Symbol zastępczy zawartości 3" descr="Każda konferencja to okazja do nauki">
            <a:extLst>
              <a:ext uri="{FF2B5EF4-FFF2-40B4-BE49-F238E27FC236}">
                <a16:creationId xmlns:a16="http://schemas.microsoft.com/office/drawing/2014/main" id="{E1C66787-2691-45CA-9FB4-5E6AB4815CC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27353" r="13071" b="2"/>
          <a:stretch>
            <a:fillRect/>
          </a:stretch>
        </p:blipFill>
        <p:spPr>
          <a:xfrm>
            <a:off x="597408" y="658368"/>
            <a:ext cx="4643816" cy="5202936"/>
          </a:xfrm>
          <a:noFill/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41BB20DE-B012-4A74-BE0B-29B53C628F23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776957" y="903120"/>
            <a:ext cx="5956419" cy="5050564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ts val="2500"/>
              </a:spcBef>
              <a:spcAft>
                <a:spcPts val="600"/>
              </a:spcAft>
            </a:pPr>
            <a:r>
              <a:rPr lang="pl-PL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 nie tylko znajomość sztućców !</a:t>
            </a:r>
          </a:p>
          <a:p>
            <a:pPr marL="285750" indent="-285750">
              <a:spcBef>
                <a:spcPts val="25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b="1" dirty="0"/>
              <a:t>umiejętność życia z klasą, wyczuciem i szacunkiem do siebie i innych – bez zbędnego zadęcia</a:t>
            </a:r>
          </a:p>
          <a:p>
            <a:pPr marL="285750" indent="-285750">
              <a:spcBef>
                <a:spcPts val="25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b="1" dirty="0"/>
              <a:t>codzienna uprzejmość, życzliwość</a:t>
            </a:r>
          </a:p>
          <a:p>
            <a:pPr marL="285750" indent="-285750">
              <a:spcBef>
                <a:spcPts val="25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b="1" dirty="0"/>
              <a:t>punktualność</a:t>
            </a:r>
          </a:p>
          <a:p>
            <a:pPr marL="285750" indent="-285750">
              <a:spcBef>
                <a:spcPts val="25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b="1" dirty="0"/>
              <a:t>aktywne, uważne słuchanie</a:t>
            </a:r>
          </a:p>
          <a:p>
            <a:pPr marL="285750" indent="-285750">
              <a:spcBef>
                <a:spcPts val="25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b="1" dirty="0"/>
              <a:t>szacunek dla opinii, szczególnie odmiennych</a:t>
            </a:r>
          </a:p>
          <a:p>
            <a:pPr marL="285750" indent="-285750">
              <a:spcBef>
                <a:spcPts val="25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b="1" dirty="0"/>
              <a:t>otwartość na różnorodność</a:t>
            </a:r>
          </a:p>
          <a:p>
            <a:pPr marL="285750" indent="-285750">
              <a:spcBef>
                <a:spcPts val="25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b="1" dirty="0"/>
              <a:t>UWAŻNOŚĆ</a:t>
            </a:r>
          </a:p>
          <a:p>
            <a:pPr marL="285750" indent="-285750">
              <a:spcBef>
                <a:spcPts val="25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206358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C05F5F41-B038-8818-3649-80CEDC96DE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746" y="133633"/>
            <a:ext cx="6167055" cy="6144043"/>
          </a:xfrm>
          <a:prstGeom prst="rect">
            <a:avLst/>
          </a:prstGeom>
        </p:spPr>
      </p:pic>
      <p:pic>
        <p:nvPicPr>
          <p:cNvPr id="2" name="Symbol zastępczy obrazu 1">
            <a:extLst>
              <a:ext uri="{FF2B5EF4-FFF2-40B4-BE49-F238E27FC236}">
                <a16:creationId xmlns:a16="http://schemas.microsoft.com/office/drawing/2014/main" id="{75F13B4B-5E42-F13E-6606-032E592E2FF5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/>
          <a:srcRect l="7044" r="7044"/>
          <a:stretch>
            <a:fillRect/>
          </a:stretch>
        </p:blipFill>
        <p:spPr>
          <a:xfrm>
            <a:off x="0" y="0"/>
            <a:ext cx="4083050" cy="6411913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688A7F99-BF12-26E7-DBE0-B4760A55A01B}"/>
              </a:ext>
            </a:extLst>
          </p:cNvPr>
          <p:cNvSpPr txBox="1"/>
          <p:nvPr/>
        </p:nvSpPr>
        <p:spPr>
          <a:xfrm>
            <a:off x="5723654" y="1912267"/>
            <a:ext cx="4618785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dirty="0"/>
              <a:t>„..Wierzymy w to, </a:t>
            </a:r>
          </a:p>
          <a:p>
            <a:r>
              <a:rPr lang="pl-PL" sz="3200" dirty="0"/>
              <a:t>                co widzimy…”</a:t>
            </a:r>
          </a:p>
          <a:p>
            <a:r>
              <a:rPr lang="pl-PL" dirty="0"/>
              <a:t>			        </a:t>
            </a:r>
            <a:r>
              <a:rPr lang="pl-PL" dirty="0" err="1"/>
              <a:t>Jo</a:t>
            </a:r>
            <a:r>
              <a:rPr lang="pl-PL" dirty="0"/>
              <a:t> </a:t>
            </a:r>
            <a:r>
              <a:rPr lang="pl-PL" dirty="0" err="1"/>
              <a:t>Nesbø</a:t>
            </a:r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FCD4629F-FA91-0E24-0423-DB41CAEB1D9B}"/>
              </a:ext>
            </a:extLst>
          </p:cNvPr>
          <p:cNvSpPr txBox="1"/>
          <p:nvPr/>
        </p:nvSpPr>
        <p:spPr>
          <a:xfrm>
            <a:off x="752030" y="1410057"/>
            <a:ext cx="33316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W A Ż N O Ś Ć </a:t>
            </a:r>
          </a:p>
          <a:p>
            <a:endParaRPr lang="pl-PL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l-PL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l-PL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l-PL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l-PL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E T Y K I E T A</a:t>
            </a:r>
          </a:p>
        </p:txBody>
      </p:sp>
    </p:spTree>
    <p:extLst>
      <p:ext uri="{BB962C8B-B14F-4D97-AF65-F5344CB8AC3E}">
        <p14:creationId xmlns:p14="http://schemas.microsoft.com/office/powerpoint/2010/main" val="190842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25DC4-01CD-D027-DA81-365A14D55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40782D-C6ED-1591-6F6F-4A6BEC6DA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482" y="-88534"/>
            <a:ext cx="11122149" cy="1392559"/>
          </a:xfrm>
        </p:spPr>
        <p:txBody>
          <a:bodyPr anchor="b">
            <a:normAutofit/>
          </a:bodyPr>
          <a:lstStyle/>
          <a:p>
            <a:br>
              <a:rPr lang="pl-PL" sz="1500" dirty="0"/>
            </a:br>
            <a:r>
              <a:rPr lang="pl-PL" sz="2000" dirty="0">
                <a:solidFill>
                  <a:schemeClr val="accent2"/>
                </a:solidFill>
              </a:rPr>
              <a:t>ETYKIETA I SAVOIR VIVRE SĄ WŻNE, ale UWAŻNOŚĆ jest bezcenna …   </a:t>
            </a:r>
            <a:br>
              <a:rPr lang="pl-PL" sz="2000" dirty="0">
                <a:solidFill>
                  <a:schemeClr val="accent2"/>
                </a:solidFill>
              </a:rPr>
            </a:br>
            <a:r>
              <a:rPr lang="pl-PL" sz="2000" dirty="0">
                <a:solidFill>
                  <a:schemeClr val="accent2"/>
                </a:solidFill>
              </a:rPr>
              <a:t>                                                      </a:t>
            </a:r>
            <a:br>
              <a:rPr lang="pl-PL" sz="2000" dirty="0">
                <a:solidFill>
                  <a:schemeClr val="accent2"/>
                </a:solidFill>
              </a:rPr>
            </a:br>
            <a:r>
              <a:rPr lang="pl-PL" sz="2000" dirty="0">
                <a:solidFill>
                  <a:schemeClr val="accent2"/>
                </a:solidFill>
              </a:rPr>
              <a:t>                                                                                                                                           DLACZEGO ?   </a:t>
            </a:r>
            <a:br>
              <a:rPr lang="pl-PL" sz="2000" dirty="0">
                <a:solidFill>
                  <a:schemeClr val="accent2"/>
                </a:solidFill>
              </a:rPr>
            </a:br>
            <a:endParaRPr lang="pl-PL" sz="1500" dirty="0">
              <a:solidFill>
                <a:schemeClr val="accent2"/>
              </a:solidFill>
            </a:endParaRPr>
          </a:p>
        </p:txBody>
      </p:sp>
      <p:pic>
        <p:nvPicPr>
          <p:cNvPr id="7" name="Symbol zastępczy obrazu 6">
            <a:extLst>
              <a:ext uri="{FF2B5EF4-FFF2-40B4-BE49-F238E27FC236}">
                <a16:creationId xmlns:a16="http://schemas.microsoft.com/office/drawing/2014/main" id="{0F18F394-423F-A4B2-9070-EF891A378AF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tretch/>
        </p:blipFill>
        <p:spPr>
          <a:xfrm>
            <a:off x="133485" y="1026884"/>
            <a:ext cx="4643816" cy="4527091"/>
          </a:xfrm>
          <a:noFill/>
        </p:spPr>
      </p:pic>
      <p:pic>
        <p:nvPicPr>
          <p:cNvPr id="12" name="Obraz 11" descr="Obraz zawierający tekst, zrzut ekranu, diagram, Czcionk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6E06BDC9-D9BD-52DE-9936-226DF3615F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835" y="1517670"/>
            <a:ext cx="6944680" cy="415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00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6D24EF2E-8724-E210-9462-F8BC446B07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6050" y="1343826"/>
            <a:ext cx="2490887" cy="1787751"/>
          </a:xfrm>
        </p:spPr>
        <p:txBody>
          <a:bodyPr>
            <a:normAutofit/>
          </a:bodyPr>
          <a:lstStyle/>
          <a:p>
            <a:r>
              <a:rPr lang="pl-PL" sz="16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Jak myślisz…Kim jestem?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573B4EF-9183-EA34-47ED-3D2DF55AD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40" y="0"/>
            <a:ext cx="2950764" cy="2939753"/>
          </a:xfrm>
          <a:prstGeom prst="rect">
            <a:avLst/>
          </a:prstGeom>
          <a:noFill/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93A6F245-C2BB-BE48-7EC8-E8B819389FB6}"/>
              </a:ext>
            </a:extLst>
          </p:cNvPr>
          <p:cNvSpPr txBox="1"/>
          <p:nvPr/>
        </p:nvSpPr>
        <p:spPr>
          <a:xfrm>
            <a:off x="368964" y="960912"/>
            <a:ext cx="26647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„Pierwsze wrażenie </a:t>
            </a:r>
          </a:p>
          <a:p>
            <a:r>
              <a:rPr lang="pl-PL" sz="20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          bywa mylne, </a:t>
            </a:r>
          </a:p>
          <a:p>
            <a:r>
              <a:rPr lang="pl-PL" sz="20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ale jest silne”</a:t>
            </a:r>
            <a:endParaRPr lang="pl-PL" sz="1200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E7D0B731-4742-B741-3BB8-B9A56D7B5E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4902" y="-21413"/>
            <a:ext cx="3360940" cy="4646413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E628D9A0-96C9-1B8E-8C7C-3CBF69630B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07" y="3429000"/>
            <a:ext cx="4195624" cy="3155387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37028B6-E2C1-CC3E-919B-D43CF6C40700}"/>
              </a:ext>
            </a:extLst>
          </p:cNvPr>
          <p:cNvSpPr txBox="1"/>
          <p:nvPr/>
        </p:nvSpPr>
        <p:spPr>
          <a:xfrm>
            <a:off x="7208874" y="4816549"/>
            <a:ext cx="43168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  <a:p>
            <a:r>
              <a:rPr lang="pl-PL" sz="2400" i="1" dirty="0"/>
              <a:t>Alain </a:t>
            </a:r>
            <a:r>
              <a:rPr lang="pl-PL" sz="2400" i="1" dirty="0" err="1"/>
              <a:t>Wertheimer</a:t>
            </a:r>
            <a:r>
              <a:rPr lang="pl-PL" sz="2400" i="1" dirty="0"/>
              <a:t> - </a:t>
            </a:r>
            <a:r>
              <a:rPr lang="pl-PL" i="1" dirty="0"/>
              <a:t>francuski miliarder, współwłaścicielem</a:t>
            </a:r>
          </a:p>
          <a:p>
            <a:r>
              <a:rPr lang="pl-PL" i="1" dirty="0"/>
              <a:t>i prezesem Chanel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7348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B0C3B-4A65-E632-83DE-582E158C1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097909-E78F-D7BC-B58A-94960AF61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039" y="512064"/>
            <a:ext cx="4489704" cy="1463040"/>
          </a:xfrm>
        </p:spPr>
        <p:txBody>
          <a:bodyPr anchor="t">
            <a:normAutofit/>
          </a:bodyPr>
          <a:lstStyle/>
          <a:p>
            <a:r>
              <a:rPr lang="pl-PL" sz="3700" dirty="0"/>
              <a:t>   </a:t>
            </a:r>
            <a:br>
              <a:rPr lang="pl-PL" sz="3700" dirty="0"/>
            </a:br>
            <a:endParaRPr lang="pl-PL" sz="3700" dirty="0"/>
          </a:p>
        </p:txBody>
      </p:sp>
      <p:pic>
        <p:nvPicPr>
          <p:cNvPr id="4" name="Symbol zastępczy obrazu 3" descr="Znak zapytania z wypełnieniem pełnym">
            <a:extLst>
              <a:ext uri="{FF2B5EF4-FFF2-40B4-BE49-F238E27FC236}">
                <a16:creationId xmlns:a16="http://schemas.microsoft.com/office/drawing/2014/main" id="{92EBE45F-B71E-825D-B0D3-060B6A9A6011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15" r="1015"/>
          <a:stretch/>
        </p:blipFill>
        <p:spPr>
          <a:xfrm>
            <a:off x="0" y="0"/>
            <a:ext cx="6281156" cy="6411311"/>
          </a:xfr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921B2426-9122-1288-E59F-45FA4CEEE86B}"/>
              </a:ext>
            </a:extLst>
          </p:cNvPr>
          <p:cNvSpPr>
            <a:spLocks noGrp="1" noChangeArrowheads="1"/>
          </p:cNvSpPr>
          <p:nvPr>
            <p:ph sz="quarter" idx="14"/>
          </p:nvPr>
        </p:nvSpPr>
        <p:spPr bwMode="auto">
          <a:xfrm>
            <a:off x="6793705" y="307649"/>
            <a:ext cx="4883409" cy="291411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pl-PL" altLang="pl-PL" b="1" i="0" u="none" strike="noStrike" cap="none" normalizeH="0" baseline="0" dirty="0">
                <a:ln>
                  <a:noFill/>
                </a:ln>
                <a:effectLst/>
              </a:rPr>
              <a:t>„</a:t>
            </a:r>
            <a:r>
              <a:rPr kumimoji="0" lang="pl-PL" altLang="pl-PL" sz="2400" b="1" i="1" u="none" strike="noStrike" cap="none" normalizeH="0" baseline="0" dirty="0">
                <a:ln>
                  <a:noFill/>
                </a:ln>
                <a:effectLst/>
              </a:rPr>
              <a:t>Etykieta to nie sztywny gorset.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pl-PL" altLang="pl-PL" sz="2400" b="1" i="1" u="none" strike="noStrike" cap="none" normalizeH="0" baseline="0" dirty="0">
                <a:ln>
                  <a:noFill/>
                </a:ln>
                <a:effectLst/>
              </a:rPr>
              <a:t>To sposób, by każdemu było przyjemnie w naszym towarzystwie.”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br>
              <a:rPr kumimoji="0" lang="pl-PL" altLang="pl-PL" sz="2400" b="0" i="1" u="none" strike="noStrike" cap="none" normalizeH="0" baseline="0" dirty="0">
                <a:ln>
                  <a:noFill/>
                </a:ln>
                <a:effectLst/>
              </a:rPr>
            </a:br>
            <a:endParaRPr kumimoji="0" lang="pl-PL" altLang="pl-PL" sz="2400" b="0" i="1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AB1B040-3044-AFBC-2E14-2F6C12E0CE9A}"/>
              </a:ext>
            </a:extLst>
          </p:cNvPr>
          <p:cNvSpPr txBox="1"/>
          <p:nvPr/>
        </p:nvSpPr>
        <p:spPr>
          <a:xfrm>
            <a:off x="1073534" y="1745688"/>
            <a:ext cx="3642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72 Monospace" panose="020B0509030603020204" pitchFamily="49" charset="0"/>
                <a:cs typeface="72 Monospace" panose="020B0509030603020204" pitchFamily="49" charset="0"/>
              </a:rPr>
              <a:t>E T Y K 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A304DEF-A395-F7AB-34CD-FE04E85608EF}"/>
              </a:ext>
            </a:extLst>
          </p:cNvPr>
          <p:cNvSpPr txBox="1"/>
          <p:nvPr/>
        </p:nvSpPr>
        <p:spPr>
          <a:xfrm>
            <a:off x="2359399" y="3904942"/>
            <a:ext cx="4434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72 Monospace" panose="020B0509030603020204" pitchFamily="49" charset="0"/>
                <a:cs typeface="72 Monospace" panose="020B0509030603020204" pitchFamily="49" charset="0"/>
              </a:rPr>
              <a:t>A U T O R Y T E T</a:t>
            </a:r>
          </a:p>
        </p:txBody>
      </p:sp>
      <p:pic>
        <p:nvPicPr>
          <p:cNvPr id="10" name="Obraz 9" descr="Obraz zawierający Ludzka twarz, osoba, ubrania, garnitur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710DC1B6-7709-BC19-D986-E71C618844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759" y="2401368"/>
            <a:ext cx="5877241" cy="40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71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CF7CEC-A398-AF45-F3DA-3257AD13F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5523" y="157243"/>
            <a:ext cx="4489704" cy="1463040"/>
          </a:xfrm>
        </p:spPr>
        <p:txBody>
          <a:bodyPr anchor="t">
            <a:normAutofit/>
          </a:bodyPr>
          <a:lstStyle/>
          <a:p>
            <a:r>
              <a:rPr lang="pl-PL" sz="3700" dirty="0"/>
              <a:t>   AUTORYTET</a:t>
            </a:r>
            <a:br>
              <a:rPr lang="pl-PL" sz="3700" dirty="0"/>
            </a:br>
            <a:endParaRPr lang="pl-PL" sz="3700" dirty="0"/>
          </a:p>
        </p:txBody>
      </p:sp>
      <p:pic>
        <p:nvPicPr>
          <p:cNvPr id="4" name="Symbol zastępczy obrazu 3" descr="Znak zapytania z wypełnieniem pełnym">
            <a:extLst>
              <a:ext uri="{FF2B5EF4-FFF2-40B4-BE49-F238E27FC236}">
                <a16:creationId xmlns:a16="http://schemas.microsoft.com/office/drawing/2014/main" id="{EAB487F9-2F8C-2287-78AB-F888B0F89AD2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15" r="1015"/>
          <a:stretch/>
        </p:blipFill>
        <p:spPr>
          <a:xfrm>
            <a:off x="386" y="-1"/>
            <a:ext cx="4489704" cy="6411311"/>
          </a:xfrm>
        </p:spPr>
      </p:pic>
      <p:pic>
        <p:nvPicPr>
          <p:cNvPr id="12" name="Obraz 11" descr="Obraz zawierający osoba, Ludzka twarz, ubrania, materiał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F62AC586-A1A1-06D8-3D27-4D3F63F72B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341" y="810970"/>
            <a:ext cx="3129385" cy="4989342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95EAE373-384E-DCC8-9E3C-7416A7F115AA}"/>
              </a:ext>
            </a:extLst>
          </p:cNvPr>
          <p:cNvSpPr txBox="1"/>
          <p:nvPr/>
        </p:nvSpPr>
        <p:spPr>
          <a:xfrm>
            <a:off x="401652" y="888763"/>
            <a:ext cx="38456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/>
              <a:t>Członkinie Koła Gospodyń Wiejskich </a:t>
            </a:r>
          </a:p>
        </p:txBody>
      </p:sp>
      <p:sp>
        <p:nvSpPr>
          <p:cNvPr id="18" name="pole tekstowe 17">
            <a:hlinkClick r:id="rId6"/>
            <a:extLst>
              <a:ext uri="{FF2B5EF4-FFF2-40B4-BE49-F238E27FC236}">
                <a16:creationId xmlns:a16="http://schemas.microsoft.com/office/drawing/2014/main" id="{865EEDA0-E3A6-62B9-EDFF-5607B79BAD96}"/>
              </a:ext>
            </a:extLst>
          </p:cNvPr>
          <p:cNvSpPr txBox="1"/>
          <p:nvPr/>
        </p:nvSpPr>
        <p:spPr>
          <a:xfrm>
            <a:off x="5554767" y="5862364"/>
            <a:ext cx="64691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>
                <a:hlinkClick r:id="rId7"/>
              </a:rPr>
              <a:t>https://www.youtube.com/watch?v=kYP71m_tny4</a:t>
            </a:r>
            <a:endParaRPr lang="pl-PL" dirty="0"/>
          </a:p>
        </p:txBody>
      </p:sp>
      <p:pic>
        <p:nvPicPr>
          <p:cNvPr id="22" name="Obraz 21" descr="Obraz zawierający ubrania, Ludzka twarz, osoba, marynark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82663DAB-AAFB-65E2-4F8A-81251630DC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526" y="810970"/>
            <a:ext cx="3298748" cy="4954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74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8A3794-8781-1423-BBB7-1951D7824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704086"/>
            <a:ext cx="6615299" cy="5235241"/>
          </a:xfrm>
          <a:gradFill>
            <a:gsLst>
              <a:gs pos="83000">
                <a:schemeClr val="accent3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150000"/>
              </a:lnSpc>
            </a:pPr>
            <a:br>
              <a:rPr lang="pl-PL" sz="2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pl-PL" sz="2800" cap="all" spc="700" dirty="0">
                <a:solidFill>
                  <a:schemeClr val="accent2">
                    <a:lumMod val="75000"/>
                  </a:schemeClr>
                </a:solidFill>
              </a:rPr>
              <a:t>Autorytet Liderki NIE WYNIKA Z SIŁY </a:t>
            </a:r>
            <a:br>
              <a:rPr lang="pl-PL" sz="2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pl-PL" sz="2400" dirty="0">
                <a:solidFill>
                  <a:schemeClr val="accent2">
                    <a:lumMod val="75000"/>
                  </a:schemeClr>
                </a:solidFill>
              </a:rPr>
              <a:t>A</a:t>
            </a:r>
            <a:br>
              <a:rPr lang="pl-PL" sz="2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pl-PL" sz="2400" b="0" dirty="0">
                <a:solidFill>
                  <a:schemeClr val="accent1"/>
                </a:solidFill>
              </a:rPr>
              <a:t>z klasy, empatii, konsekwencji</a:t>
            </a:r>
            <a:br>
              <a:rPr lang="pl-PL" sz="2400" b="0" dirty="0">
                <a:solidFill>
                  <a:schemeClr val="accent1"/>
                </a:solidFill>
              </a:rPr>
            </a:br>
            <a:br>
              <a:rPr lang="pl-PL" sz="2400" b="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pl-PL" sz="2800" cap="all" spc="700" dirty="0">
                <a:solidFill>
                  <a:schemeClr val="accent2">
                    <a:lumMod val="75000"/>
                  </a:schemeClr>
                </a:solidFill>
              </a:rPr>
              <a:t>ZAUFANIE w grupie</a:t>
            </a:r>
            <a:br>
              <a:rPr lang="pl-PL" sz="2400" b="0" dirty="0"/>
            </a:br>
            <a:r>
              <a:rPr lang="pl-PL" sz="1600" b="0" dirty="0"/>
              <a:t>budujemy nie tylko działaniami, ale także</a:t>
            </a:r>
            <a:br>
              <a:rPr lang="pl-PL" sz="1600" b="0" dirty="0"/>
            </a:br>
            <a:r>
              <a:rPr lang="pl-PL" sz="2400" b="0" dirty="0">
                <a:solidFill>
                  <a:schemeClr val="accent1"/>
                </a:solidFill>
              </a:rPr>
              <a:t>językiem, tonem, zachowaniem</a:t>
            </a:r>
            <a:endParaRPr lang="en-US" sz="2400" b="0" dirty="0">
              <a:solidFill>
                <a:schemeClr val="accent1"/>
              </a:solidFill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7844D4F-04B9-47A1-8B68-E51918F521E9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023360" y="704088"/>
            <a:ext cx="2843784" cy="511149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pl-PL" sz="1400" dirty="0"/>
              <a:t>.</a:t>
            </a:r>
          </a:p>
        </p:txBody>
      </p:sp>
      <p:pic>
        <p:nvPicPr>
          <p:cNvPr id="4" name="Symbol zastępczy zawartości 3" descr="Wyszukana zastawa stołowa, szkło, sztućce i naczynia">
            <a:extLst>
              <a:ext uri="{FF2B5EF4-FFF2-40B4-BE49-F238E27FC236}">
                <a16:creationId xmlns:a16="http://schemas.microsoft.com/office/drawing/2014/main" id="{3453E6C2-C571-497F-9F3D-0B4FFEC6A08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26470" r="25319" b="-1"/>
          <a:stretch>
            <a:fillRect/>
          </a:stretch>
        </p:blipFill>
        <p:spPr>
          <a:xfrm>
            <a:off x="7920318" y="10"/>
            <a:ext cx="4271682" cy="6409934"/>
          </a:xfrm>
          <a:noFill/>
        </p:spPr>
      </p:pic>
    </p:spTree>
    <p:extLst>
      <p:ext uri="{BB962C8B-B14F-4D97-AF65-F5344CB8AC3E}">
        <p14:creationId xmlns:p14="http://schemas.microsoft.com/office/powerpoint/2010/main" val="190895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C45F13-3FFC-434D-EBE9-9ED4DDD27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9985248" cy="13258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b="1" kern="1200"/>
              <a:t>AUTORYTET W PRAKTYCE</a:t>
            </a:r>
            <a:endParaRPr lang="en-US" b="1" kern="120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8F72911-9F55-4FA0-807C-34A92AEAB75F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630446" y="2041333"/>
            <a:ext cx="6117942" cy="406762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ts val="2500"/>
              </a:spcBef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pl-PL" sz="2000" i="1" dirty="0">
                <a:solidFill>
                  <a:schemeClr val="accent2"/>
                </a:solidFill>
              </a:rPr>
              <a:t>Autorytet to szacunek</a:t>
            </a:r>
            <a:r>
              <a:rPr lang="pl-PL" sz="2000" b="1" i="1" dirty="0">
                <a:solidFill>
                  <a:schemeClr val="accent2"/>
                </a:solidFill>
              </a:rPr>
              <a:t>, nie strach</a:t>
            </a:r>
          </a:p>
          <a:p>
            <a:pPr marL="342900" indent="-342900">
              <a:spcBef>
                <a:spcPts val="2500"/>
              </a:spcBef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pl-PL" sz="2000" i="1" dirty="0">
                <a:solidFill>
                  <a:schemeClr val="accent2"/>
                </a:solidFill>
              </a:rPr>
              <a:t>Szacunku nie dostaniesz </a:t>
            </a:r>
            <a:r>
              <a:rPr lang="pl-PL" sz="2000" b="1" i="1" dirty="0">
                <a:solidFill>
                  <a:schemeClr val="accent2"/>
                </a:solidFill>
              </a:rPr>
              <a:t>bo jesteś DOROSŁA</a:t>
            </a:r>
          </a:p>
          <a:p>
            <a:pPr marL="342900" indent="-342900">
              <a:spcBef>
                <a:spcPts val="2500"/>
              </a:spcBef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pl-PL" sz="2000" b="1" i="1" dirty="0">
                <a:solidFill>
                  <a:schemeClr val="accent2"/>
                </a:solidFill>
              </a:rPr>
              <a:t>Budujemy go codziennością, NIE NA POKAZ</a:t>
            </a:r>
          </a:p>
          <a:p>
            <a:pPr marL="342900" indent="-342900">
              <a:spcBef>
                <a:spcPts val="2500"/>
              </a:spcBef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pl-PL" sz="2000" b="1" i="1" dirty="0">
                <a:solidFill>
                  <a:schemeClr val="accent2"/>
                </a:solidFill>
              </a:rPr>
              <a:t>Chwalmy PUBLICZNIE, </a:t>
            </a:r>
            <a:r>
              <a:rPr lang="pl-PL" sz="2000" i="1" dirty="0">
                <a:solidFill>
                  <a:schemeClr val="accent2"/>
                </a:solidFill>
              </a:rPr>
              <a:t>krytykuj NA OSOBNOŚCI</a:t>
            </a:r>
          </a:p>
          <a:p>
            <a:pPr marL="342900" indent="-342900">
              <a:spcBef>
                <a:spcPts val="2500"/>
              </a:spcBef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pl-PL" sz="2000" b="1" i="1" dirty="0">
                <a:solidFill>
                  <a:schemeClr val="accent2"/>
                </a:solidFill>
              </a:rPr>
              <a:t>Bądź konsekwentna, </a:t>
            </a:r>
            <a:r>
              <a:rPr lang="pl-PL" sz="2000" i="1" dirty="0">
                <a:solidFill>
                  <a:schemeClr val="accent2"/>
                </a:solidFill>
              </a:rPr>
              <a:t>nie uparta</a:t>
            </a:r>
          </a:p>
          <a:p>
            <a:pPr marL="342900" indent="-342900">
              <a:spcBef>
                <a:spcPts val="2500"/>
              </a:spcBef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pl-PL" sz="2000" b="1" i="1" dirty="0">
                <a:solidFill>
                  <a:schemeClr val="accent2"/>
                </a:solidFill>
              </a:rPr>
              <a:t>Przyznaj się do błędu, </a:t>
            </a:r>
            <a:r>
              <a:rPr lang="pl-PL" sz="2000" i="1" dirty="0">
                <a:solidFill>
                  <a:schemeClr val="accent2"/>
                </a:solidFill>
              </a:rPr>
              <a:t>dziel odpowiedzialność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pl-PL" sz="1400" dirty="0"/>
          </a:p>
        </p:txBody>
      </p:sp>
      <p:pic>
        <p:nvPicPr>
          <p:cNvPr id="4" name="Symbol zastępczy zawartości 3" descr="Starsza kobieta z rodziną">
            <a:extLst>
              <a:ext uri="{FF2B5EF4-FFF2-40B4-BE49-F238E27FC236}">
                <a16:creationId xmlns:a16="http://schemas.microsoft.com/office/drawing/2014/main" id="{B8343105-65CB-4E74-BDF2-382E63B15780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/>
          <a:srcRect r="20536" b="3"/>
          <a:stretch>
            <a:fillRect/>
          </a:stretch>
        </p:blipFill>
        <p:spPr>
          <a:xfrm>
            <a:off x="443612" y="2041333"/>
            <a:ext cx="4842510" cy="4067623"/>
          </a:xfrm>
          <a:noFill/>
        </p:spPr>
      </p:pic>
    </p:spTree>
    <p:extLst>
      <p:ext uri="{BB962C8B-B14F-4D97-AF65-F5344CB8AC3E}">
        <p14:creationId xmlns:p14="http://schemas.microsoft.com/office/powerpoint/2010/main" val="222913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8739D-D8E9-9CE2-CABD-499DA1B52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2A433E-B313-DF41-195E-DA2C238E0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2473" y="1999715"/>
            <a:ext cx="8933688" cy="1633785"/>
          </a:xfrm>
        </p:spPr>
        <p:txBody>
          <a:bodyPr anchor="b">
            <a:normAutofit/>
          </a:bodyPr>
          <a:lstStyle/>
          <a:p>
            <a:r>
              <a:rPr lang="pl-PL" dirty="0"/>
              <a:t>KOBIETA Z KLASĄ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6C842E1-30B4-97AF-759D-438C83C4B811}"/>
              </a:ext>
            </a:extLst>
          </p:cNvPr>
          <p:cNvSpPr txBox="1"/>
          <p:nvPr/>
        </p:nvSpPr>
        <p:spPr>
          <a:xfrm>
            <a:off x="3520867" y="4580546"/>
            <a:ext cx="5050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Kilka ważnych kwestii…..</a:t>
            </a:r>
          </a:p>
        </p:txBody>
      </p:sp>
    </p:spTree>
    <p:extLst>
      <p:ext uri="{BB962C8B-B14F-4D97-AF65-F5344CB8AC3E}">
        <p14:creationId xmlns:p14="http://schemas.microsoft.com/office/powerpoint/2010/main" val="27634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2672E9-4DE1-4662-5EE5-EB2A5BBBB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872" y="151688"/>
            <a:ext cx="3678110" cy="617434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pl-PL" dirty="0"/>
              <a:t>KOBIETA Z KLASĄ! </a:t>
            </a:r>
            <a:endParaRPr lang="en-US" b="1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Symbol zastępczy zawartości 3" descr="Ujęcie grupy kobiet biznesu dyskutujących na tle miasta">
            <a:extLst>
              <a:ext uri="{FF2B5EF4-FFF2-40B4-BE49-F238E27FC236}">
                <a16:creationId xmlns:a16="http://schemas.microsoft.com/office/drawing/2014/main" id="{EB55BCAB-1E10-403C-98DD-E6F9F3AB72E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15038" r="22241" b="-3"/>
          <a:stretch>
            <a:fillRect/>
          </a:stretch>
        </p:blipFill>
        <p:spPr>
          <a:xfrm>
            <a:off x="7528844" y="0"/>
            <a:ext cx="4663155" cy="6426437"/>
          </a:xfrm>
          <a:noFill/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D63F9F24-3D7E-4ADD-8592-56AA304F58CA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264919" y="888762"/>
            <a:ext cx="6913547" cy="493092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pl-PL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POWITANIE Z KLASĄ</a:t>
            </a:r>
            <a:r>
              <a:rPr lang="pl-PL" sz="1100" b="1" dirty="0"/>
              <a:t> – ZAWSZE ZWYCIĄGAJ RĘKĘ Z UŚMIECHEM 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endParaRPr lang="pl-PL" sz="100" dirty="0"/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pl-PL" sz="1050" dirty="0"/>
              <a:t>W MIEJSCU PUBLICZNYM: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pl-PL" sz="1050" dirty="0"/>
              <a:t> – WITAM SIĘ TEN KTO WCHODZI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pl-PL" sz="1050" dirty="0"/>
              <a:t>-  MOŁODSZA/Y WITA STARSZEGO 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pl-PL" sz="1050" dirty="0"/>
              <a:t>–  MĘŻCZYNZA KOBIETĘ 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pl-PL" sz="900" b="1" i="1" dirty="0">
                <a:solidFill>
                  <a:schemeClr val="accent2"/>
                </a:solidFill>
              </a:rPr>
              <a:t>	                       </a:t>
            </a:r>
            <a:r>
              <a:rPr lang="pl-PL" sz="1200" b="1" i="1" dirty="0">
                <a:solidFill>
                  <a:schemeClr val="accent4"/>
                </a:solidFill>
              </a:rPr>
              <a:t>LIDERKA NIEZALEŻNIE OD WIEKU MOŻE ZAINICJOWAĆ PRZYWITANIE</a:t>
            </a:r>
            <a:endParaRPr lang="pl-PL" sz="1400" b="1" i="1" dirty="0">
              <a:solidFill>
                <a:schemeClr val="accent4"/>
              </a:solidFill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pl-PL" sz="900" dirty="0"/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pl-PL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KOLEJNOŚĆ PRZEDSTAWIANIA OSÓB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pl-PL" sz="1050" dirty="0"/>
              <a:t>- OSOBE NAJWAŻNIEJSZĄ, STARSZĄ RANGĄ   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pl-PL" sz="1200" b="1" dirty="0"/>
              <a:t>		              </a:t>
            </a:r>
            <a:r>
              <a:rPr lang="pl-PL" sz="1400" b="1" i="1" dirty="0">
                <a:solidFill>
                  <a:schemeClr val="accent4"/>
                </a:solidFill>
              </a:rPr>
              <a:t>„Panie Wójcie, to nasza nowa </a:t>
            </a:r>
            <a:r>
              <a:rPr lang="pl-PL" sz="1400" b="1" i="1" dirty="0" err="1">
                <a:solidFill>
                  <a:schemeClr val="accent4"/>
                </a:solidFill>
              </a:rPr>
              <a:t>Członiki</a:t>
            </a:r>
            <a:r>
              <a:rPr lang="pl-PL" sz="1400" b="1" i="1" dirty="0">
                <a:solidFill>
                  <a:schemeClr val="accent4"/>
                </a:solidFill>
              </a:rPr>
              <a:t>, pani Jadzia”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pl-PL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SZTUKA UBIORU: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pl-PL" sz="1050" dirty="0"/>
              <a:t>- ELEGACJA TO MNIE METKA. ELEGACJA TO UMIAR I WYCZUCIE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pl-PL" sz="1050" dirty="0"/>
              <a:t>- KLASA TO CZYSTE SCHLUDNE UBRANIE: 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pl-PL" sz="900" dirty="0"/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pl-PL" sz="1400" b="1" i="1" dirty="0">
                <a:solidFill>
                  <a:schemeClr val="accent4"/>
                </a:solidFill>
              </a:rPr>
              <a:t>		       „Choćbyś miała jedną białą koszulę, prasuj ją jakby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pl-PL" sz="1400" b="1" i="1" dirty="0">
                <a:solidFill>
                  <a:schemeClr val="accent4"/>
                </a:solidFill>
              </a:rPr>
              <a:t>				 królowa miała Cię odwiedzić „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pl-PL" sz="900" dirty="0"/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pl-PL" sz="900" dirty="0"/>
          </a:p>
          <a:p>
            <a:pPr>
              <a:lnSpc>
                <a:spcPct val="120000"/>
              </a:lnSpc>
              <a:spcBef>
                <a:spcPts val="2500"/>
              </a:spcBef>
              <a:spcAft>
                <a:spcPts val="600"/>
              </a:spcAft>
            </a:pPr>
            <a:endParaRPr lang="pl-PL" sz="1200" b="1" dirty="0"/>
          </a:p>
        </p:txBody>
      </p:sp>
    </p:spTree>
    <p:extLst>
      <p:ext uri="{BB962C8B-B14F-4D97-AF65-F5344CB8AC3E}">
        <p14:creationId xmlns:p14="http://schemas.microsoft.com/office/powerpoint/2010/main" val="171775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ytuł 14">
            <a:extLst>
              <a:ext uri="{FF2B5EF4-FFF2-40B4-BE49-F238E27FC236}">
                <a16:creationId xmlns:a16="http://schemas.microsoft.com/office/drawing/2014/main" id="{04174C12-CA7C-6AC0-459C-31C1928AB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08646"/>
            <a:ext cx="6404218" cy="7143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kern="1200" dirty="0">
                <a:latin typeface="+mj-lt"/>
                <a:ea typeface="+mj-ea"/>
                <a:cs typeface="+mj-cs"/>
              </a:rPr>
              <a:t>KOBIETA Z KLASĄ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9A1D864-F0A8-4189-97C0-22910D48AA72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55477" y="1042587"/>
            <a:ext cx="7751035" cy="500783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ts val="2500"/>
              </a:spcBef>
              <a:spcAft>
                <a:spcPts val="600"/>
              </a:spcAft>
            </a:pPr>
            <a:r>
              <a:rPr lang="pl-PL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 – ODMOWA Z KLASĄ,  w poszanowaniu siebie i drugiej osoby</a:t>
            </a:r>
          </a:p>
          <a:p>
            <a:pPr>
              <a:spcBef>
                <a:spcPts val="2500"/>
              </a:spcBef>
              <a:spcAft>
                <a:spcPts val="600"/>
              </a:spcAft>
            </a:pPr>
            <a:r>
              <a:rPr lang="pl-PL" sz="1400" b="1" dirty="0"/>
              <a:t>Zasada savoir-vivre:</a:t>
            </a:r>
            <a:br>
              <a:rPr lang="pl-PL" sz="1400" dirty="0"/>
            </a:br>
            <a:r>
              <a:rPr lang="pl-PL" sz="1400" dirty="0"/>
              <a:t>Grzeczność to nie uległość. To sztuka przekazywania komunikatów z taktem, bez udawania, bez złości, bez tłumaczenia się ponad miarę.</a:t>
            </a:r>
          </a:p>
          <a:p>
            <a:pPr>
              <a:buNone/>
            </a:pPr>
            <a:r>
              <a:rPr lang="pl-PL" sz="1400" dirty="0"/>
              <a:t>🔹 </a:t>
            </a:r>
            <a:r>
              <a:rPr lang="pl-PL" sz="1400" b="1" dirty="0"/>
              <a:t>Jak odmówić dokładki ciasta lub drugiego dania ?</a:t>
            </a:r>
            <a:endParaRPr lang="pl-PL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400" dirty="0"/>
              <a:t>„Pani Halinko, ma Pani złote ręce – ale dziś muszę odmówić z czystej troski o zdrowie. Proszę się nie gniewać.”</a:t>
            </a:r>
          </a:p>
          <a:p>
            <a:endParaRPr lang="pl-PL" sz="1400" dirty="0"/>
          </a:p>
          <a:p>
            <a:pPr>
              <a:buNone/>
            </a:pPr>
            <a:r>
              <a:rPr lang="pl-PL" sz="1400" dirty="0"/>
              <a:t>. 🔹 </a:t>
            </a:r>
            <a:r>
              <a:rPr lang="pl-PL" sz="1400" b="1" dirty="0"/>
              <a:t>Gdy ktoś prosi nas o pomoc, a nie mamy przestrzeni:</a:t>
            </a:r>
            <a:endParaRPr lang="pl-PL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400" dirty="0"/>
              <a:t>„Bardzo bym chciała, ale tym razem muszę odmówić – mam już zaplanowane obowiązki, których nie mogę odsunąć.”</a:t>
            </a:r>
          </a:p>
          <a:p>
            <a:endParaRPr lang="pl-PL" sz="1400" dirty="0"/>
          </a:p>
          <a:p>
            <a:pPr>
              <a:buNone/>
            </a:pPr>
            <a:r>
              <a:rPr lang="pl-PL" sz="1400" dirty="0"/>
              <a:t>🔹 </a:t>
            </a:r>
            <a:r>
              <a:rPr lang="pl-PL" sz="1400" b="1" dirty="0"/>
              <a:t>Gdy nie chcemy uczestniczyć w rozmowie lub wydarzeniu:</a:t>
            </a:r>
            <a:endParaRPr lang="pl-PL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400" dirty="0"/>
              <a:t>„To nie jest temat, na który czuję się komfortowo rozmawiać – pozwoli Pani, że zostanę z boku tej dyskusji.”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400" dirty="0"/>
              <a:t>„Tym razem wybiorę spokój. Dziękuję za zaproszenie, ale dziś postawię na chwilę dla siebie.”</a:t>
            </a:r>
          </a:p>
        </p:txBody>
      </p:sp>
      <p:pic>
        <p:nvPicPr>
          <p:cNvPr id="4" name="Symbol zastępczy zawartości 3" descr="Grupowe zdjęcie rodzinne">
            <a:extLst>
              <a:ext uri="{FF2B5EF4-FFF2-40B4-BE49-F238E27FC236}">
                <a16:creationId xmlns:a16="http://schemas.microsoft.com/office/drawing/2014/main" id="{5168EE00-DC93-4F1B-902C-5802FE72782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27469" r="26938" b="2"/>
          <a:stretch>
            <a:fillRect/>
          </a:stretch>
        </p:blipFill>
        <p:spPr>
          <a:xfrm>
            <a:off x="8501004" y="466770"/>
            <a:ext cx="3553863" cy="5583652"/>
          </a:xfrm>
          <a:noFill/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9DC64FE6-8590-6FB2-2BF5-24A39892C576}"/>
              </a:ext>
            </a:extLst>
          </p:cNvPr>
          <p:cNvSpPr txBox="1"/>
          <p:nvPr/>
        </p:nvSpPr>
        <p:spPr>
          <a:xfrm>
            <a:off x="1076770" y="5272755"/>
            <a:ext cx="7229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4"/>
                </a:solidFill>
              </a:rPr>
              <a:t>„Nie” wypowiedziane z uśmiechem i w zgodzie ze sobą, brzmi lepiej niż wymuszone „tak”, które później rodzi frustrację</a:t>
            </a:r>
            <a:r>
              <a:rPr lang="pl-PL" b="1" dirty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3600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E6215-B1AC-12B6-0AC2-B09F9546D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>
            <a:extLst>
              <a:ext uri="{FF2B5EF4-FFF2-40B4-BE49-F238E27FC236}">
                <a16:creationId xmlns:a16="http://schemas.microsoft.com/office/drawing/2014/main" id="{91AAA42D-C36A-5531-2E56-59E7CB0C76AF}"/>
              </a:ext>
            </a:extLst>
          </p:cNvPr>
          <p:cNvSpPr txBox="1"/>
          <p:nvPr/>
        </p:nvSpPr>
        <p:spPr>
          <a:xfrm>
            <a:off x="147558" y="1117508"/>
            <a:ext cx="582293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endParaRPr lang="pl-PL" sz="2000" dirty="0"/>
          </a:p>
          <a:p>
            <a:pPr algn="ctr">
              <a:buNone/>
            </a:pPr>
            <a:r>
              <a:rPr lang="pl-PL" sz="2000" dirty="0"/>
              <a:t>PLOTKA</a:t>
            </a:r>
          </a:p>
          <a:p>
            <a:pPr>
              <a:buNone/>
            </a:pPr>
            <a:endParaRPr lang="pl-PL" sz="2000" dirty="0"/>
          </a:p>
          <a:p>
            <a:pPr>
              <a:buNone/>
            </a:pPr>
            <a:r>
              <a:rPr lang="pl-PL" sz="2000" dirty="0"/>
              <a:t>_ to pokusa – a my, kobiety, </a:t>
            </a:r>
          </a:p>
          <a:p>
            <a:pPr>
              <a:buNone/>
            </a:pPr>
            <a:r>
              <a:rPr lang="pl-PL" sz="2000" dirty="0"/>
              <a:t>			potrafimy mówić z pasją! </a:t>
            </a:r>
          </a:p>
          <a:p>
            <a:pPr>
              <a:buNone/>
            </a:pPr>
            <a:r>
              <a:rPr lang="pl-PL" sz="2000" dirty="0"/>
              <a:t>		                                                              </a:t>
            </a:r>
          </a:p>
          <a:p>
            <a:pPr>
              <a:buNone/>
            </a:pPr>
            <a:endParaRPr lang="pl-PL" sz="20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pl-PL" sz="20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pl-PL" sz="20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pl-PL" sz="20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pl-PL" sz="20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pl-PL" sz="20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pPr>
              <a:buNone/>
            </a:pPr>
            <a:endParaRPr lang="pl-PL" sz="20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pl-PL" sz="20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„Zastanawiam się, czy możemy jej jakoś pomóc.”</a:t>
            </a:r>
          </a:p>
        </p:txBody>
      </p:sp>
      <p:sp>
        <p:nvSpPr>
          <p:cNvPr id="7" name="Tytuł 14">
            <a:extLst>
              <a:ext uri="{FF2B5EF4-FFF2-40B4-BE49-F238E27FC236}">
                <a16:creationId xmlns:a16="http://schemas.microsoft.com/office/drawing/2014/main" id="{A9B9678B-F8FE-1C2E-EEFE-DFCED29B2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57" y="105623"/>
            <a:ext cx="11766537" cy="7143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b="1" kern="1200" dirty="0">
                <a:latin typeface="+mj-lt"/>
                <a:ea typeface="+mj-ea"/>
                <a:cs typeface="+mj-cs"/>
              </a:rPr>
              <a:t>        </a:t>
            </a:r>
            <a:r>
              <a:rPr lang="en-US" b="1" kern="1200" dirty="0">
                <a:latin typeface="+mj-lt"/>
                <a:ea typeface="+mj-ea"/>
                <a:cs typeface="+mj-cs"/>
              </a:rPr>
              <a:t>KOBIETA Z KLASĄ</a:t>
            </a:r>
            <a:r>
              <a:rPr lang="pl-PL" b="1" kern="1200" dirty="0">
                <a:latin typeface="+mj-lt"/>
                <a:ea typeface="+mj-ea"/>
                <a:cs typeface="+mj-cs"/>
              </a:rPr>
              <a:t>             –            NIE PLOTKUJE !</a:t>
            </a:r>
            <a:endParaRPr lang="en-US" b="1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E89D90A-2268-C452-8D62-D52F3223CD30}"/>
              </a:ext>
            </a:extLst>
          </p:cNvPr>
          <p:cNvSpPr txBox="1"/>
          <p:nvPr/>
        </p:nvSpPr>
        <p:spPr>
          <a:xfrm>
            <a:off x="6030825" y="1117508"/>
            <a:ext cx="5822938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endParaRPr lang="pl-PL" sz="2000" dirty="0"/>
          </a:p>
          <a:p>
            <a:pPr algn="ctr">
              <a:buNone/>
            </a:pPr>
            <a:endParaRPr lang="pl-PL" sz="2000" dirty="0"/>
          </a:p>
          <a:p>
            <a:pPr algn="ctr">
              <a:buNone/>
            </a:pPr>
            <a:r>
              <a:rPr lang="pl-PL" sz="2000" dirty="0"/>
              <a:t>PLOTKA</a:t>
            </a:r>
          </a:p>
          <a:p>
            <a:pPr>
              <a:buNone/>
            </a:pPr>
            <a:endParaRPr lang="pl-PL" sz="2000" dirty="0"/>
          </a:p>
          <a:p>
            <a:pPr>
              <a:buNone/>
            </a:pPr>
            <a:r>
              <a:rPr lang="pl-PL" sz="2000" dirty="0"/>
              <a:t>  _ rujnuje </a:t>
            </a:r>
            <a:r>
              <a:rPr lang="pl-PL" sz="2000" b="1" dirty="0"/>
              <a:t>atmosferę i zaufanie, rujnuje autorytet</a:t>
            </a:r>
            <a:endParaRPr lang="pl-PL" sz="2000" dirty="0"/>
          </a:p>
          <a:p>
            <a:pPr>
              <a:buNone/>
            </a:pPr>
            <a:endParaRPr lang="pl-PL" sz="2000" dirty="0"/>
          </a:p>
          <a:p>
            <a:pPr>
              <a:buNone/>
            </a:pPr>
            <a:endParaRPr lang="pl-PL" sz="2000" dirty="0"/>
          </a:p>
          <a:p>
            <a:r>
              <a:rPr lang="pl-PL" sz="2000" dirty="0"/>
              <a:t>  Kobieta z klasą nie mówi: </a:t>
            </a:r>
          </a:p>
          <a:p>
            <a:endParaRPr lang="pl-PL" sz="2000" dirty="0"/>
          </a:p>
          <a:p>
            <a:r>
              <a:rPr lang="pl-PL" sz="2000" dirty="0"/>
              <a:t>		„Słyszałaś o Krysi…?”, tylko: </a:t>
            </a:r>
          </a:p>
          <a:p>
            <a:pPr>
              <a:buNone/>
            </a:pPr>
            <a:endParaRPr lang="pl-PL" sz="2000" dirty="0"/>
          </a:p>
          <a:p>
            <a:pPr>
              <a:buNone/>
            </a:pPr>
            <a:endParaRPr lang="pl-PL" sz="2000" dirty="0"/>
          </a:p>
          <a:p>
            <a:pPr>
              <a:buNone/>
            </a:pPr>
            <a:endParaRPr lang="pl-PL" sz="2000" dirty="0"/>
          </a:p>
          <a:p>
            <a:pPr>
              <a:buNone/>
            </a:pPr>
            <a:r>
              <a:rPr lang="pl-PL" sz="2000" dirty="0"/>
              <a:t>		</a:t>
            </a:r>
            <a:endParaRPr lang="pl-PL" sz="20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pl-PL" sz="20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</a:t>
            </a:r>
          </a:p>
        </p:txBody>
      </p:sp>
      <p:sp>
        <p:nvSpPr>
          <p:cNvPr id="5" name="Strzałka: w prawo z wcięciem 4">
            <a:extLst>
              <a:ext uri="{FF2B5EF4-FFF2-40B4-BE49-F238E27FC236}">
                <a16:creationId xmlns:a16="http://schemas.microsoft.com/office/drawing/2014/main" id="{2470067D-8365-98AD-CA46-4FF8EE8427E3}"/>
              </a:ext>
            </a:extLst>
          </p:cNvPr>
          <p:cNvSpPr/>
          <p:nvPr/>
        </p:nvSpPr>
        <p:spPr>
          <a:xfrm flipH="1">
            <a:off x="8350442" y="4787367"/>
            <a:ext cx="1560221" cy="757855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F31E1A3F-2C8D-3F6D-53E4-04A71D58D0A8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 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C2AE4D37-563A-9D3E-D3F2-502D85560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6096001" cy="638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15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19F1B6-27CA-0F11-352A-3D9C7F931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58" y="1467267"/>
            <a:ext cx="3361917" cy="3917392"/>
          </a:xfrm>
        </p:spPr>
        <p:txBody>
          <a:bodyPr anchor="t">
            <a:normAutofit/>
          </a:bodyPr>
          <a:lstStyle/>
          <a:p>
            <a:r>
              <a:rPr lang="pl-PL" dirty="0">
                <a:solidFill>
                  <a:schemeClr val="accent1"/>
                </a:solidFill>
              </a:rPr>
              <a:t>Komunikacja pokoleniowa – </a:t>
            </a:r>
            <a:br>
              <a:rPr lang="pl-PL" dirty="0">
                <a:solidFill>
                  <a:schemeClr val="accent1"/>
                </a:solidFill>
              </a:rPr>
            </a:br>
            <a:br>
              <a:rPr lang="pl-PL" dirty="0">
                <a:solidFill>
                  <a:schemeClr val="accent1"/>
                </a:solidFill>
              </a:rPr>
            </a:br>
            <a:r>
              <a:rPr lang="pl-PL" dirty="0">
                <a:solidFill>
                  <a:schemeClr val="accent1"/>
                </a:solidFill>
              </a:rPr>
              <a:t>jak rozmawiać z młodymi  ?</a:t>
            </a:r>
          </a:p>
        </p:txBody>
      </p:sp>
      <p:graphicFrame>
        <p:nvGraphicFramePr>
          <p:cNvPr id="4" name="Symbol zastępczy zawartości 4">
            <a:extLst>
              <a:ext uri="{FF2B5EF4-FFF2-40B4-BE49-F238E27FC236}">
                <a16:creationId xmlns:a16="http://schemas.microsoft.com/office/drawing/2014/main" id="{6D8FA117-B628-41B8-B6BC-BB6FC994D742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64864665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VisualTitledTextBox"/>
                  </p202:designTagLst>
                </p202:designPr>
              </p:ext>
            </p:extLst>
          </p:nvPr>
        </p:nvGraphicFramePr>
        <p:xfrm>
          <a:off x="3732632" y="819923"/>
          <a:ext cx="8171660" cy="5212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ytuł 14">
            <a:extLst>
              <a:ext uri="{FF2B5EF4-FFF2-40B4-BE49-F238E27FC236}">
                <a16:creationId xmlns:a16="http://schemas.microsoft.com/office/drawing/2014/main" id="{3A155D83-F075-EB69-C834-F74C0BB9F544}"/>
              </a:ext>
            </a:extLst>
          </p:cNvPr>
          <p:cNvSpPr txBox="1">
            <a:spLocks/>
          </p:cNvSpPr>
          <p:nvPr/>
        </p:nvSpPr>
        <p:spPr>
          <a:xfrm>
            <a:off x="147558" y="105623"/>
            <a:ext cx="4663724" cy="5951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KOBIETA Z KLASĄ</a:t>
            </a:r>
          </a:p>
        </p:txBody>
      </p:sp>
    </p:spTree>
    <p:extLst>
      <p:ext uri="{BB962C8B-B14F-4D97-AF65-F5344CB8AC3E}">
        <p14:creationId xmlns:p14="http://schemas.microsoft.com/office/powerpoint/2010/main" val="218207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ECB469-8516-DB14-65C1-50E942FC2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713" y="946697"/>
            <a:ext cx="10762573" cy="4163185"/>
          </a:xfrm>
        </p:spPr>
        <p:txBody>
          <a:bodyPr anchor="b">
            <a:noAutofit/>
          </a:bodyPr>
          <a:lstStyle/>
          <a:p>
            <a:pPr algn="ctr"/>
            <a:r>
              <a:rPr lang="pl-PL" sz="2800" i="1" dirty="0"/>
              <a:t>Nie chodzi o to, by „być młodym”, tylko by być obecnym </a:t>
            </a:r>
            <a:br>
              <a:rPr lang="pl-PL" sz="2800" i="1" dirty="0"/>
            </a:br>
            <a:br>
              <a:rPr lang="pl-PL" sz="2800" i="1" dirty="0"/>
            </a:br>
            <a:br>
              <a:rPr lang="pl-PL" sz="2800" i="1" dirty="0"/>
            </a:br>
            <a:br>
              <a:rPr lang="pl-PL" sz="2800" i="1" dirty="0"/>
            </a:br>
            <a:r>
              <a:rPr lang="pl-PL" sz="2800" i="1" dirty="0"/>
              <a:t>Młodsze pokolenie to nie inny świat – to nowa wersja tego samego świata, </a:t>
            </a:r>
            <a:br>
              <a:rPr lang="pl-PL" sz="2800" i="1" dirty="0"/>
            </a:br>
            <a:r>
              <a:rPr lang="pl-PL" sz="2800" i="1" dirty="0"/>
              <a:t>który też kiedyś był „nasz”</a:t>
            </a:r>
          </a:p>
        </p:txBody>
      </p:sp>
    </p:spTree>
    <p:extLst>
      <p:ext uri="{BB962C8B-B14F-4D97-AF65-F5344CB8AC3E}">
        <p14:creationId xmlns:p14="http://schemas.microsoft.com/office/powerpoint/2010/main" val="236655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B60C37-FBBD-4D8E-BC98-716F2E1EF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4038" y="916110"/>
            <a:ext cx="4691410" cy="151780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200000"/>
              </a:lnSpc>
              <a:spcBef>
                <a:spcPts val="2500"/>
              </a:spcBef>
              <a:spcAft>
                <a:spcPts val="600"/>
              </a:spcAft>
            </a:pPr>
            <a:r>
              <a:rPr lang="pl-PL" sz="1200" i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„Sztuką NIE jest wybuchnąć – sztuką jest wygasić napięcie z </a:t>
            </a:r>
            <a:r>
              <a:rPr lang="pl-PL" sz="1200" i="1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klasĄ</a:t>
            </a:r>
            <a:r>
              <a:rPr lang="pl-PL" sz="1200" i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”</a:t>
            </a:r>
          </a:p>
        </p:txBody>
      </p:sp>
      <p:pic>
        <p:nvPicPr>
          <p:cNvPr id="4" name="Symbol zastępczy zawartości 3" descr="Pojedynczy okrąg lub kula ziemska na białym tle składająca się z małych figur sylwetkowych ludzi. Każda figura ma inny kolor, jaki można znaleźć w tęczy. Może również symbolizować gejowską dumę.">
            <a:extLst>
              <a:ext uri="{FF2B5EF4-FFF2-40B4-BE49-F238E27FC236}">
                <a16:creationId xmlns:a16="http://schemas.microsoft.com/office/drawing/2014/main" id="{A661ACA4-CF9B-426E-8794-0BD31A11C283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 l="17303" r="17303"/>
          <a:stretch/>
        </p:blipFill>
        <p:spPr>
          <a:xfrm>
            <a:off x="431" y="0"/>
            <a:ext cx="6281066" cy="6411311"/>
          </a:xfrm>
          <a:noFill/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0BCE6E2D-AC01-460A-835B-8690A9004BB0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679476" y="2633472"/>
            <a:ext cx="4905972" cy="320954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None/>
            </a:pPr>
            <a:r>
              <a:rPr lang="pl-PL" sz="1200" b="1" dirty="0"/>
              <a:t>Przykład: </a:t>
            </a:r>
          </a:p>
          <a:p>
            <a:pPr>
              <a:buNone/>
            </a:pPr>
            <a:endParaRPr lang="pl-PL" sz="1200" b="1" dirty="0"/>
          </a:p>
          <a:p>
            <a:pPr>
              <a:buNone/>
            </a:pPr>
            <a:r>
              <a:rPr lang="pl-PL" sz="1200" b="1" dirty="0"/>
              <a:t>Co zrobić, gdy inna pani nas publicznie krytykuje?</a:t>
            </a:r>
          </a:p>
          <a:p>
            <a:pPr>
              <a:buNone/>
            </a:pPr>
            <a:endParaRPr lang="pl-PL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200" dirty="0"/>
              <a:t>Z uśmiechem: „Zapiszę to sobie i przemyślę – bo każda opinia jest dla mnie ważna.”</a:t>
            </a:r>
          </a:p>
          <a:p>
            <a:pPr>
              <a:buFont typeface="Arial" panose="020B0604020202020204" pitchFamily="34" charset="0"/>
              <a:buChar char="•"/>
            </a:pPr>
            <a:endParaRPr lang="pl-PL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200" dirty="0"/>
              <a:t>Lub: „To cenna uwaga – porozmawiajmy po spotkaniu, bo nie chcę zabierać czasu innym.”</a:t>
            </a:r>
          </a:p>
          <a:p>
            <a:pPr>
              <a:buFont typeface="Arial" panose="020B0604020202020204" pitchFamily="34" charset="0"/>
              <a:buChar char="•"/>
            </a:pPr>
            <a:endParaRPr lang="pl-PL" sz="1200" dirty="0"/>
          </a:p>
          <a:p>
            <a:pPr>
              <a:buNone/>
            </a:pPr>
            <a:r>
              <a:rPr lang="pl-PL" sz="1200" b="1" dirty="0"/>
              <a:t>Gdy dwie Panie się kłócą przy wszystkich:</a:t>
            </a:r>
          </a:p>
          <a:p>
            <a:pPr>
              <a:buNone/>
            </a:pPr>
            <a:endParaRPr lang="pl-PL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200" dirty="0"/>
              <a:t>„Zatrzymajmy się na chwilę – każda z nas przyszła tu z dobrą intencją, prawda?”</a:t>
            </a:r>
          </a:p>
          <a:p>
            <a:pPr>
              <a:buFont typeface="Arial" panose="020B0604020202020204" pitchFamily="34" charset="0"/>
              <a:buChar char="•"/>
            </a:pPr>
            <a:endParaRPr lang="pl-PL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200" dirty="0"/>
              <a:t>„Zróbmy przerwę – herbatka zawsze lepsza niż sprzeczka.”</a:t>
            </a:r>
          </a:p>
        </p:txBody>
      </p:sp>
      <p:sp>
        <p:nvSpPr>
          <p:cNvPr id="6" name="Tytuł 14">
            <a:extLst>
              <a:ext uri="{FF2B5EF4-FFF2-40B4-BE49-F238E27FC236}">
                <a16:creationId xmlns:a16="http://schemas.microsoft.com/office/drawing/2014/main" id="{4A07F689-22FC-1C6C-AFFB-56F9F6D403D8}"/>
              </a:ext>
            </a:extLst>
          </p:cNvPr>
          <p:cNvSpPr txBox="1">
            <a:spLocks/>
          </p:cNvSpPr>
          <p:nvPr/>
        </p:nvSpPr>
        <p:spPr>
          <a:xfrm>
            <a:off x="279830" y="188208"/>
            <a:ext cx="6001667" cy="4928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cap="all" spc="7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dirty="0"/>
              <a:t>KOBIETA Z KLASĄ</a:t>
            </a:r>
            <a:r>
              <a:rPr lang="pl-PL" sz="1600" dirty="0"/>
              <a:t>         -</a:t>
            </a:r>
            <a:endParaRPr lang="en-US" sz="1600" dirty="0"/>
          </a:p>
        </p:txBody>
      </p:sp>
      <p:sp>
        <p:nvSpPr>
          <p:cNvPr id="7" name="Tytuł 14">
            <a:extLst>
              <a:ext uri="{FF2B5EF4-FFF2-40B4-BE49-F238E27FC236}">
                <a16:creationId xmlns:a16="http://schemas.microsoft.com/office/drawing/2014/main" id="{1F78F18E-07DE-AA9A-0CBB-DAA61FE36DFE}"/>
              </a:ext>
            </a:extLst>
          </p:cNvPr>
          <p:cNvSpPr txBox="1">
            <a:spLocks/>
          </p:cNvSpPr>
          <p:nvPr/>
        </p:nvSpPr>
        <p:spPr>
          <a:xfrm>
            <a:off x="6679476" y="1555"/>
            <a:ext cx="5303952" cy="6795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cap="all" spc="7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600" dirty="0"/>
              <a:t>ELEGANCKO W KONFLIKCIE</a:t>
            </a:r>
            <a:endParaRPr lang="en-US" sz="16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AA89C7EB-A08F-0A25-6888-F8BF7A8501EA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354481" y="1538170"/>
            <a:ext cx="1642908" cy="2958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+mj-lt"/>
              <a:buNone/>
            </a:pPr>
            <a:r>
              <a:rPr lang="pl-PL" sz="1200" b="1" dirty="0">
                <a:solidFill>
                  <a:schemeClr val="accent1"/>
                </a:solidFill>
              </a:rPr>
              <a:t>NIE WYBUCHAJ</a:t>
            </a:r>
            <a:endParaRPr lang="pl-PL" sz="1200" dirty="0">
              <a:solidFill>
                <a:schemeClr val="accent1"/>
              </a:solidFill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82051A4-7E5C-8F26-D60F-A4B793F61AB6}"/>
              </a:ext>
            </a:extLst>
          </p:cNvPr>
          <p:cNvSpPr txBox="1"/>
          <p:nvPr/>
        </p:nvSpPr>
        <p:spPr>
          <a:xfrm>
            <a:off x="420051" y="1704740"/>
            <a:ext cx="1934905" cy="25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+mj-lt"/>
              <a:buNone/>
            </a:pPr>
            <a:r>
              <a:rPr lang="pl-PL" sz="1200" b="1" dirty="0">
                <a:solidFill>
                  <a:schemeClr val="accent1"/>
                </a:solidFill>
              </a:rPr>
              <a:t>NIE OBRAŻAJ SIĘ</a:t>
            </a:r>
            <a:endParaRPr lang="pl-PL" sz="1200" dirty="0">
              <a:solidFill>
                <a:schemeClr val="accent1"/>
              </a:solidFill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0877C11-6676-9C04-DF31-14FFAF2502B4}"/>
              </a:ext>
            </a:extLst>
          </p:cNvPr>
          <p:cNvSpPr txBox="1"/>
          <p:nvPr/>
        </p:nvSpPr>
        <p:spPr>
          <a:xfrm>
            <a:off x="2589509" y="1408904"/>
            <a:ext cx="1934905" cy="25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+mj-lt"/>
              <a:buNone/>
            </a:pPr>
            <a:r>
              <a:rPr lang="pl-PL" sz="1200" b="1" dirty="0">
                <a:solidFill>
                  <a:schemeClr val="accent1"/>
                </a:solidFill>
              </a:rPr>
              <a:t>NIE KRZYCZ</a:t>
            </a:r>
            <a:endParaRPr lang="pl-PL" sz="1200" dirty="0">
              <a:solidFill>
                <a:schemeClr val="accent1"/>
              </a:solidFill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BCC28DB-2AD3-F2E8-2B27-99FA93E6A721}"/>
              </a:ext>
            </a:extLst>
          </p:cNvPr>
          <p:cNvSpPr txBox="1"/>
          <p:nvPr/>
        </p:nvSpPr>
        <p:spPr>
          <a:xfrm>
            <a:off x="279829" y="4853292"/>
            <a:ext cx="6200657" cy="933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+mj-lt"/>
              <a:buNone/>
            </a:pPr>
            <a:r>
              <a:rPr lang="pl-PL" sz="1600" dirty="0"/>
              <a:t>Zamiast mówić:  </a:t>
            </a:r>
            <a:r>
              <a:rPr lang="pl-PL" sz="1600" b="1" dirty="0">
                <a:solidFill>
                  <a:schemeClr val="accent1"/>
                </a:solidFill>
              </a:rPr>
              <a:t>„Ty zawsze…”, </a:t>
            </a:r>
            <a:r>
              <a:rPr lang="pl-PL" sz="1600" dirty="0"/>
              <a:t>mów: </a:t>
            </a:r>
            <a:r>
              <a:rPr lang="pl-PL" sz="1600" b="1" dirty="0">
                <a:solidFill>
                  <a:srgbClr val="00B0F0"/>
                </a:solidFill>
              </a:rPr>
              <a:t>„Mam inne zdanie”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+mj-lt"/>
              <a:buNone/>
            </a:pPr>
            <a:r>
              <a:rPr lang="pl-PL" sz="1600" dirty="0"/>
              <a:t>Zamiast </a:t>
            </a:r>
            <a:r>
              <a:rPr lang="pl-PL" sz="1600" b="1" dirty="0">
                <a:solidFill>
                  <a:schemeClr val="accent1"/>
                </a:solidFill>
              </a:rPr>
              <a:t>się odwracać</a:t>
            </a:r>
            <a:r>
              <a:rPr lang="pl-PL" sz="1600" dirty="0"/>
              <a:t>, mów: </a:t>
            </a:r>
            <a:r>
              <a:rPr lang="pl-PL" sz="1600" b="1" dirty="0">
                <a:solidFill>
                  <a:srgbClr val="00B0F0"/>
                </a:solidFill>
              </a:rPr>
              <a:t>„Porozmawiajmy, ale spokojnie”. </a:t>
            </a:r>
          </a:p>
        </p:txBody>
      </p:sp>
    </p:spTree>
    <p:extLst>
      <p:ext uri="{BB962C8B-B14F-4D97-AF65-F5344CB8AC3E}">
        <p14:creationId xmlns:p14="http://schemas.microsoft.com/office/powerpoint/2010/main" val="295529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9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9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0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0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1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5" grpId="1" build="allAtOnce"/>
      <p:bldP spid="8" grpId="0"/>
      <p:bldP spid="8" grpId="1"/>
      <p:bldP spid="10" grpId="0"/>
      <p:bldP spid="11" grpId="0"/>
      <p:bldP spid="1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92EC0F-4E33-9BC6-A2E9-1BB41335F4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1356" y="539496"/>
            <a:ext cx="5513832" cy="288950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br>
              <a:rPr lang="en-US" sz="2500" b="1" kern="1200" cap="all" spc="700" baseline="0" dirty="0">
                <a:latin typeface="+mj-lt"/>
                <a:ea typeface="+mj-ea"/>
                <a:cs typeface="+mj-cs"/>
              </a:rPr>
            </a:br>
            <a:r>
              <a:rPr lang="en-US" sz="2000" b="1" kern="1200" cap="all" spc="70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Kiedyś się mówiło: </a:t>
            </a:r>
            <a:br>
              <a:rPr lang="en-US" sz="2500" b="1" kern="1200" cap="all" spc="700" baseline="0" dirty="0">
                <a:latin typeface="+mj-lt"/>
                <a:ea typeface="+mj-ea"/>
                <a:cs typeface="+mj-cs"/>
              </a:rPr>
            </a:br>
            <a:br>
              <a:rPr lang="en-US" sz="2500" b="1" kern="1200" cap="all" spc="700" baseline="0" dirty="0">
                <a:latin typeface="+mj-lt"/>
                <a:ea typeface="+mj-ea"/>
                <a:cs typeface="+mj-cs"/>
              </a:rPr>
            </a:br>
            <a:r>
              <a:rPr lang="en-US" sz="2500" b="1" kern="1200" cap="all" spc="700" baseline="0" dirty="0">
                <a:latin typeface="+mj-lt"/>
                <a:ea typeface="+mj-ea"/>
                <a:cs typeface="+mj-cs"/>
              </a:rPr>
              <a:t>„Nie rzuca się pereł przed wieprze.”</a:t>
            </a:r>
            <a:br>
              <a:rPr lang="en-US" sz="2500" b="1" kern="1200" cap="all" spc="700" baseline="0" dirty="0">
                <a:latin typeface="+mj-lt"/>
                <a:ea typeface="+mj-ea"/>
                <a:cs typeface="+mj-cs"/>
              </a:rPr>
            </a:br>
            <a:endParaRPr lang="en-US" sz="2500" b="1" kern="1200" cap="all" spc="700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0E7DC82-23C6-41F0-A9B0-4C3ACDC2C0D9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217459" y="4760259"/>
            <a:ext cx="6763870" cy="197671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spcBef>
                <a:spcPts val="2500"/>
              </a:spcBef>
              <a:spcAft>
                <a:spcPts val="600"/>
              </a:spcAft>
              <a:buNone/>
            </a:pPr>
            <a:r>
              <a:rPr lang="pl-PL" sz="1600" b="1" cap="all" spc="7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DZIŚ powiemy: 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None/>
            </a:pPr>
            <a:r>
              <a:rPr lang="pl-PL" sz="2500" b="1" cap="all" spc="7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„Nie rzucajmy słów bez wartości – bo klasa zawsze wraca jak echo.”</a:t>
            </a:r>
          </a:p>
        </p:txBody>
      </p:sp>
      <p:pic>
        <p:nvPicPr>
          <p:cNvPr id="4" name="Symbol zastępczy zawartości 3" descr="Dwie kobiety, jedna w okularach i marynarce, rozmawiające w biurze biznesowym">
            <a:extLst>
              <a:ext uri="{FF2B5EF4-FFF2-40B4-BE49-F238E27FC236}">
                <a16:creationId xmlns:a16="http://schemas.microsoft.com/office/drawing/2014/main" id="{19FEBA74-E694-43CF-A691-C9A48FD3796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5457" r="15458" b="1"/>
          <a:stretch>
            <a:fillRect/>
          </a:stretch>
        </p:blipFill>
        <p:spPr>
          <a:xfrm>
            <a:off x="20" y="10"/>
            <a:ext cx="5067280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318977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24FB17-9C80-76B9-C74D-64A07E850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497" y="4553712"/>
            <a:ext cx="6858000" cy="923544"/>
          </a:xfrm>
        </p:spPr>
        <p:txBody>
          <a:bodyPr anchor="b">
            <a:normAutofit/>
          </a:bodyPr>
          <a:lstStyle/>
          <a:p>
            <a:pPr algn="ctr"/>
            <a:r>
              <a:rPr lang="pl-PL" dirty="0">
                <a:solidFill>
                  <a:schemeClr val="accent2"/>
                </a:solidFill>
              </a:rPr>
              <a:t>Dziękuję za uwagę!</a:t>
            </a:r>
          </a:p>
        </p:txBody>
      </p:sp>
      <p:pic>
        <p:nvPicPr>
          <p:cNvPr id="3" name="Symbol zastępczy obrazu 2">
            <a:extLst>
              <a:ext uri="{FF2B5EF4-FFF2-40B4-BE49-F238E27FC236}">
                <a16:creationId xmlns:a16="http://schemas.microsoft.com/office/drawing/2014/main" id="{6B96FCE8-F437-C343-0700-954A1402190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47" b="47"/>
          <a:stretch>
            <a:fillRect/>
          </a:stretch>
        </p:blipFill>
        <p:spPr>
          <a:xfrm>
            <a:off x="603250" y="603250"/>
            <a:ext cx="3860800" cy="5203825"/>
          </a:xfrm>
          <a:prstGeom prst="rect">
            <a:avLst/>
          </a:prstGeom>
        </p:spPr>
      </p:pic>
      <p:graphicFrame>
        <p:nvGraphicFramePr>
          <p:cNvPr id="7" name="Symbol zastępczy zawartości 2">
            <a:extLst>
              <a:ext uri="{FF2B5EF4-FFF2-40B4-BE49-F238E27FC236}">
                <a16:creationId xmlns:a16="http://schemas.microsoft.com/office/drawing/2014/main" id="{33F96D4A-8113-6C04-221A-2954C06FB17C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122909958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GraphicFramePr>
        <p:xfrm>
          <a:off x="4730497" y="708391"/>
          <a:ext cx="6858000" cy="4608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8344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7" grpId="1">
        <p:bldAsOne/>
      </p:bldGraphic>
      <p:bldGraphic spid="7" grpId="2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76946487-8EFC-C66D-E0B5-C65BB73D9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91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ferris dir="l"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GradientRise">
  <a:themeElements>
    <a:clrScheme name="GradientRise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Custom 3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" id="{FF74CFCA-15A8-4A19-8791-A4B07AC19AED}" vid="{4F1DA30D-FBF7-47F9-8AB5-ACED5332D3E0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3">
    <wetp:webextensionref xmlns:r="http://schemas.openxmlformats.org/officeDocument/2006/relationships" r:id="rId1"/>
  </wetp:taskpane>
  <wetp:taskpane dockstate="right" visibility="0" width="350" row="3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555BC43F-9148-4246-9147-06B1D23357BA}">
  <we:reference id="wa200005566" version="3.0.0.3" store="pl-PL" storeType="OMEX"/>
  <we:alternateReferences>
    <we:reference id="wa200005566" version="3.0.0.3" store="wa200005566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1D3FB84C-79E5-4D7D-A897-6DC10367E485}">
  <we:reference id="wa200005669" version="2.0.0.0" store="pl-PL" storeType="OMEX"/>
  <we:alternateReferences>
    <we:reference id="wa200005669" version="2.0.0.0" store="wa200005669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10941</TotalTime>
  <Words>2092</Words>
  <Application>Microsoft Office PowerPoint</Application>
  <PresentationFormat>Panoramiczny</PresentationFormat>
  <Paragraphs>236</Paragraphs>
  <Slides>21</Slides>
  <Notes>20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30" baseType="lpstr">
      <vt:lpstr>72 Monospace</vt:lpstr>
      <vt:lpstr>Aptos</vt:lpstr>
      <vt:lpstr>Arial</vt:lpstr>
      <vt:lpstr>Avenir Next LT Pro</vt:lpstr>
      <vt:lpstr>Avenir Next LT Pro Light</vt:lpstr>
      <vt:lpstr>Century Gothic</vt:lpstr>
      <vt:lpstr>Neue Haas Grotesk Text Pro</vt:lpstr>
      <vt:lpstr>Wingdings</vt:lpstr>
      <vt:lpstr>GradientRise</vt:lpstr>
      <vt:lpstr>Savoir-vivre i etykieta w Kole Gospodyń Wiejskich: Z klasą, z humorem i z siłą kobiet</vt:lpstr>
      <vt:lpstr>Prezentacja programu PowerPoint</vt:lpstr>
      <vt:lpstr>Dlaczego etykieta i savoir-vivre są ważne </vt:lpstr>
      <vt:lpstr>Savoir-vivre i etykieta to:</vt:lpstr>
      <vt:lpstr>Prezentacja programu PowerPoint</vt:lpstr>
      <vt:lpstr> ETYKIETA I SAVOIR VIVRE SĄ WŻNE, ale UWAŻNOŚĆ jest bezcenna …                                                                                                                                                                                                      DLACZEGO ?    </vt:lpstr>
      <vt:lpstr>Prezentacja programu PowerPoint</vt:lpstr>
      <vt:lpstr>    </vt:lpstr>
      <vt:lpstr>   AUTORYTET </vt:lpstr>
      <vt:lpstr> Autorytet Liderki NIE WYNIKA Z SIŁY  A z klasy, empatii, konsekwencji  ZAUFANIE w grupie budujemy nie tylko działaniami, ale także językiem, tonem, zachowaniem</vt:lpstr>
      <vt:lpstr>AUTORYTET W PRAKTYCE</vt:lpstr>
      <vt:lpstr>KOBIETA Z KLASĄ</vt:lpstr>
      <vt:lpstr>KOBIETA Z KLASĄ! </vt:lpstr>
      <vt:lpstr>KOBIETA Z KLASĄ</vt:lpstr>
      <vt:lpstr>        KOBIETA Z KLASĄ             –            NIE PLOTKUJE !</vt:lpstr>
      <vt:lpstr>Komunikacja pokoleniowa –   jak rozmawiać z młodymi  ?</vt:lpstr>
      <vt:lpstr>Nie chodzi o to, by „być młodym”, tylko by być obecnym     Młodsze pokolenie to nie inny świat – to nowa wersja tego samego świata,  który też kiedyś był „nasz”</vt:lpstr>
      <vt:lpstr>„Sztuką NIE jest wybuchnąć – sztuką jest wygasić napięcie z klasĄ”</vt:lpstr>
      <vt:lpstr> Kiedyś się mówiło:   „Nie rzuca się pereł przed wieprze.” </vt:lpstr>
      <vt:lpstr>Dziękuję za uwagę!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Turbaczewska Aleksandra</dc:creator>
  <cp:lastModifiedBy>Maciej Patynowski</cp:lastModifiedBy>
  <cp:revision>10</cp:revision>
  <dcterms:created xsi:type="dcterms:W3CDTF">2025-05-27T11:50:07Z</dcterms:created>
  <dcterms:modified xsi:type="dcterms:W3CDTF">2025-06-12T08:45:44Z</dcterms:modified>
</cp:coreProperties>
</file>